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70" r:id="rId1"/>
  </p:sldMasterIdLst>
  <p:notesMasterIdLst>
    <p:notesMasterId r:id="rId36"/>
  </p:notesMasterIdLst>
  <p:handoutMasterIdLst>
    <p:handoutMasterId r:id="rId37"/>
  </p:handoutMasterIdLst>
  <p:sldIdLst>
    <p:sldId id="365" r:id="rId2"/>
    <p:sldId id="368" r:id="rId3"/>
    <p:sldId id="369" r:id="rId4"/>
    <p:sldId id="370" r:id="rId5"/>
    <p:sldId id="371" r:id="rId6"/>
    <p:sldId id="366" r:id="rId7"/>
    <p:sldId id="256" r:id="rId8"/>
    <p:sldId id="360" r:id="rId9"/>
    <p:sldId id="361" r:id="rId10"/>
    <p:sldId id="363" r:id="rId11"/>
    <p:sldId id="374" r:id="rId12"/>
    <p:sldId id="373" r:id="rId13"/>
    <p:sldId id="1985" r:id="rId14"/>
    <p:sldId id="1986" r:id="rId15"/>
    <p:sldId id="1987" r:id="rId16"/>
    <p:sldId id="1988" r:id="rId17"/>
    <p:sldId id="1989" r:id="rId18"/>
    <p:sldId id="283" r:id="rId19"/>
    <p:sldId id="1990" r:id="rId20"/>
    <p:sldId id="284" r:id="rId21"/>
    <p:sldId id="1993" r:id="rId22"/>
    <p:sldId id="285" r:id="rId23"/>
    <p:sldId id="1995" r:id="rId24"/>
    <p:sldId id="1996" r:id="rId25"/>
    <p:sldId id="372" r:id="rId26"/>
    <p:sldId id="1999" r:id="rId27"/>
    <p:sldId id="2000" r:id="rId28"/>
    <p:sldId id="2001" r:id="rId29"/>
    <p:sldId id="2002" r:id="rId30"/>
    <p:sldId id="2003" r:id="rId31"/>
    <p:sldId id="2004" r:id="rId32"/>
    <p:sldId id="2005" r:id="rId33"/>
    <p:sldId id="1997" r:id="rId34"/>
    <p:sldId id="199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6B8D41-EA2C-A940-B8CA-CC78DCD9C490}" v="2338" dt="2026-02-06T10:54:46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/>
    <p:restoredTop sz="84018"/>
  </p:normalViewPr>
  <p:slideViewPr>
    <p:cSldViewPr snapToGrid="0" snapToObjects="1">
      <p:cViewPr>
        <p:scale>
          <a:sx n="105" d="100"/>
          <a:sy n="105" d="100"/>
        </p:scale>
        <p:origin x="144" y="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2176"/>
    </p:cViewPr>
  </p:sorterViewPr>
  <p:notesViewPr>
    <p:cSldViewPr snapToGrid="0" snapToObjects="1" showGuides="1">
      <p:cViewPr varScale="1">
        <p:scale>
          <a:sx n="89" d="100"/>
          <a:sy n="89" d="100"/>
        </p:scale>
        <p:origin x="379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Goldman" userId="cacd053f67aa9f1a" providerId="LiveId" clId="{C6D1B022-7E7D-59CA-92B6-AAB8BD211D72}"/>
    <pc:docChg chg="undo custSel addSld delSld modSld sldOrd modMainMaster">
      <pc:chgData name="Matt Goldman" userId="cacd053f67aa9f1a" providerId="LiveId" clId="{C6D1B022-7E7D-59CA-92B6-AAB8BD211D72}" dt="2026-02-06T10:54:46.745" v="3489"/>
      <pc:docMkLst>
        <pc:docMk/>
      </pc:docMkLst>
      <pc:sldChg chg="delSp modSp mod delAnim">
        <pc:chgData name="Matt Goldman" userId="cacd053f67aa9f1a" providerId="LiveId" clId="{C6D1B022-7E7D-59CA-92B6-AAB8BD211D72}" dt="2026-02-06T09:06:28.685" v="2376" actId="20577"/>
        <pc:sldMkLst>
          <pc:docMk/>
          <pc:sldMk cId="165112264" sldId="25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65112264" sldId="25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6T09:06:28.685" v="2376" actId="20577"/>
          <ac:spMkLst>
            <pc:docMk/>
            <pc:sldMk cId="165112264" sldId="256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25.338" v="525" actId="208"/>
          <ac:spMkLst>
            <pc:docMk/>
            <pc:sldMk cId="165112264" sldId="256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65112264" sldId="256"/>
            <ac:spMk id="8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25.338" v="525" actId="208"/>
          <ac:spMkLst>
            <pc:docMk/>
            <pc:sldMk cId="165112264" sldId="256"/>
            <ac:spMk id="9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25.338" v="525" actId="208"/>
          <ac:spMkLst>
            <pc:docMk/>
            <pc:sldMk cId="165112264" sldId="256"/>
            <ac:spMk id="10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35:29.993" v="526" actId="478"/>
          <ac:spMkLst>
            <pc:docMk/>
            <pc:sldMk cId="165112264" sldId="256"/>
            <ac:spMk id="1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824" v="2242" actId="2696"/>
        <pc:sldMkLst>
          <pc:docMk/>
          <pc:sldMk cId="327584833" sldId="25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327584833" sldId="25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7584833" sldId="25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7584833" sldId="257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7584833" sldId="257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41" v="2253" actId="2696"/>
        <pc:sldMkLst>
          <pc:docMk/>
          <pc:sldMk cId="1076633970" sldId="25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6633970" sldId="25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6633970" sldId="258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6633970" sldId="258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6633970" sldId="258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02" v="2316" actId="2696"/>
        <pc:sldMkLst>
          <pc:docMk/>
          <pc:sldMk cId="1442758830" sldId="25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2758830" sldId="25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2758830" sldId="259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2758830" sldId="259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37" v="2273" actId="2696"/>
        <pc:sldMkLst>
          <pc:docMk/>
          <pc:sldMk cId="1537823943" sldId="26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23943" sldId="26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23943" sldId="26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23943" sldId="26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23943" sldId="260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82" v="2258" actId="2696"/>
        <pc:sldMkLst>
          <pc:docMk/>
          <pc:sldMk cId="437834953" sldId="26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37834953" sldId="26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37834953" sldId="261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98" v="2314" actId="2696"/>
        <pc:sldMkLst>
          <pc:docMk/>
          <pc:sldMk cId="1293774356" sldId="26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293774356" sldId="26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93774356" sldId="262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95" v="2312" actId="2696"/>
        <pc:sldMkLst>
          <pc:docMk/>
          <pc:sldMk cId="967307448" sldId="26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67307448" sldId="26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67307448" sldId="26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67307448" sldId="263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13" v="2318" actId="2696"/>
        <pc:sldMkLst>
          <pc:docMk/>
          <pc:sldMk cId="1795836479" sldId="26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5836479" sldId="26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5836479" sldId="26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5836479" sldId="264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52" v="2303" actId="2696"/>
        <pc:sldMkLst>
          <pc:docMk/>
          <pc:sldMk cId="2015475837" sldId="26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15475837" sldId="26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15475837" sldId="265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15475837" sldId="265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36" v="2326" actId="2696"/>
        <pc:sldMkLst>
          <pc:docMk/>
          <pc:sldMk cId="1119372831" sldId="26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119372831" sldId="26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19372831" sldId="26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19372831" sldId="266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73" v="2282" actId="2696"/>
        <pc:sldMkLst>
          <pc:docMk/>
          <pc:sldMk cId="413138022" sldId="26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13138022" sldId="26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13138022" sldId="26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13138022" sldId="267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56" v="2256" actId="2696"/>
        <pc:sldMkLst>
          <pc:docMk/>
          <pc:sldMk cId="61130083" sldId="26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1130083" sldId="26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1130083" sldId="268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1130083" sldId="268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1130083" sldId="268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1130083" sldId="268"/>
            <ac:spMk id="19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89" v="2260" actId="2696"/>
        <pc:sldMkLst>
          <pc:docMk/>
          <pc:sldMk cId="920003395" sldId="26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20003395" sldId="26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20003395" sldId="269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20003395" sldId="269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20003395" sldId="269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96" v="2289" actId="2696"/>
        <pc:sldMkLst>
          <pc:docMk/>
          <pc:sldMk cId="1361073598" sldId="27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361073598" sldId="27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61073598" sldId="27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61073598" sldId="27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61073598" sldId="270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61073598" sldId="270"/>
            <ac:spMk id="6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21" v="2320" actId="2696"/>
        <pc:sldMkLst>
          <pc:docMk/>
          <pc:sldMk cId="847936541" sldId="27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47936541" sldId="27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47936541" sldId="271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47936541" sldId="271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47936541" sldId="271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47936541" sldId="271"/>
            <ac:spMk id="6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50" v="2301" actId="2696"/>
        <pc:sldMkLst>
          <pc:docMk/>
          <pc:sldMk cId="504858066" sldId="27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04858066" sldId="272"/>
            <ac:spMk id="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10" v="2317" actId="2696"/>
        <pc:sldMkLst>
          <pc:docMk/>
          <pc:sldMk cId="863863437" sldId="27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63863437" sldId="273"/>
            <ac:spMk id="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73" v="2306" actId="2696"/>
        <pc:sldMkLst>
          <pc:docMk/>
          <pc:sldMk cId="1705993815" sldId="27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05993815" sldId="274"/>
            <ac:spMk id="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51" v="2302" actId="2696"/>
        <pc:sldMkLst>
          <pc:docMk/>
          <pc:sldMk cId="857899382" sldId="27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57899382" sldId="275"/>
            <ac:spMk id="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33" v="2325" actId="2696"/>
        <pc:sldMkLst>
          <pc:docMk/>
          <pc:sldMk cId="936660276" sldId="27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36660276" sldId="27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36660276" sldId="27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36660276" sldId="276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08" v="2293" actId="2696"/>
        <pc:sldMkLst>
          <pc:docMk/>
          <pc:sldMk cId="1651885922" sldId="27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651885922" sldId="27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651885922" sldId="27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651885922" sldId="277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17" v="2266" actId="2696"/>
        <pc:sldMkLst>
          <pc:docMk/>
          <pc:sldMk cId="1447707970" sldId="27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7707970" sldId="27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7707970" sldId="278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47707970" sldId="278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39" v="2252" actId="2696"/>
        <pc:sldMkLst>
          <pc:docMk/>
          <pc:sldMk cId="1125266384" sldId="27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5266384" sldId="27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5266384" sldId="279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29" v="2270" actId="2696"/>
        <pc:sldMkLst>
          <pc:docMk/>
          <pc:sldMk cId="64487820" sldId="28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4487820" sldId="28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4487820" sldId="280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32" v="2324" actId="2696"/>
        <pc:sldMkLst>
          <pc:docMk/>
          <pc:sldMk cId="888792253" sldId="28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88792253" sldId="28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8792253" sldId="281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91" v="2310" actId="2696"/>
        <pc:sldMkLst>
          <pc:docMk/>
          <pc:sldMk cId="1908311412" sldId="28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908311412" sldId="28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908311412" sldId="282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5T17:49:54.295" v="809" actId="2696"/>
        <pc:sldMkLst>
          <pc:docMk/>
          <pc:sldMk cId="422204993" sldId="28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8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22204993" sldId="283"/>
            <ac:spMk id="27" creationId="{00000000-0000-0000-0000-000000000000}"/>
          </ac:spMkLst>
        </pc:spChg>
      </pc:sldChg>
      <pc:sldChg chg="delSp modSp add mod modAnim">
        <pc:chgData name="Matt Goldman" userId="cacd053f67aa9f1a" providerId="LiveId" clId="{C6D1B022-7E7D-59CA-92B6-AAB8BD211D72}" dt="2026-02-05T17:51:03.820" v="841" actId="478"/>
        <pc:sldMkLst>
          <pc:docMk/>
          <pc:sldMk cId="709448501" sldId="283"/>
        </pc:sldMkLst>
        <pc:spChg chg="del">
          <ac:chgData name="Matt Goldman" userId="cacd053f67aa9f1a" providerId="LiveId" clId="{C6D1B022-7E7D-59CA-92B6-AAB8BD211D72}" dt="2026-02-05T17:50:53.870" v="835" actId="478"/>
          <ac:spMkLst>
            <pc:docMk/>
            <pc:sldMk cId="709448501" sldId="283"/>
            <ac:spMk id="2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0:59.686" v="839" actId="478"/>
          <ac:spMkLst>
            <pc:docMk/>
            <pc:sldMk cId="709448501" sldId="283"/>
            <ac:spMk id="3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0:57.027" v="837" actId="478"/>
          <ac:spMkLst>
            <pc:docMk/>
            <pc:sldMk cId="709448501" sldId="283"/>
            <ac:spMk id="4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0:55.605" v="836" actId="478"/>
          <ac:spMkLst>
            <pc:docMk/>
            <pc:sldMk cId="709448501" sldId="283"/>
            <ac:spMk id="5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1:02.173" v="840" actId="478"/>
          <ac:spMkLst>
            <pc:docMk/>
            <pc:sldMk cId="709448501" sldId="283"/>
            <ac:spMk id="6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0:58.343" v="838" actId="478"/>
          <ac:spMkLst>
            <pc:docMk/>
            <pc:sldMk cId="709448501" sldId="283"/>
            <ac:spMk id="7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51:03.820" v="841" actId="478"/>
          <ac:spMkLst>
            <pc:docMk/>
            <pc:sldMk cId="709448501" sldId="283"/>
            <ac:spMk id="8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0:48.932" v="834" actId="255"/>
          <ac:spMkLst>
            <pc:docMk/>
            <pc:sldMk cId="709448501" sldId="283"/>
            <ac:spMk id="19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0:22.901" v="818" actId="20577"/>
          <ac:spMkLst>
            <pc:docMk/>
            <pc:sldMk cId="709448501" sldId="283"/>
            <ac:spMk id="27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5T17:49:54.295" v="809" actId="2696"/>
        <pc:sldMkLst>
          <pc:docMk/>
          <pc:sldMk cId="180396838" sldId="28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80396838" sldId="28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0396838" sldId="284"/>
            <ac:spMk id="3" creationId="{00000000-0000-0000-0000-000000000000}"/>
          </ac:spMkLst>
        </pc:spChg>
      </pc:sldChg>
      <pc:sldChg chg="delSp modSp add mod">
        <pc:chgData name="Matt Goldman" userId="cacd053f67aa9f1a" providerId="LiveId" clId="{C6D1B022-7E7D-59CA-92B6-AAB8BD211D72}" dt="2026-02-05T17:51:27.393" v="857" actId="255"/>
        <pc:sldMkLst>
          <pc:docMk/>
          <pc:sldMk cId="1209683979" sldId="284"/>
        </pc:sldMkLst>
        <pc:spChg chg="del">
          <ac:chgData name="Matt Goldman" userId="cacd053f67aa9f1a" providerId="LiveId" clId="{C6D1B022-7E7D-59CA-92B6-AAB8BD211D72}" dt="2026-02-05T17:51:07.454" v="842" actId="478"/>
          <ac:spMkLst>
            <pc:docMk/>
            <pc:sldMk cId="1209683979" sldId="28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1:14.891" v="850" actId="20577"/>
          <ac:spMkLst>
            <pc:docMk/>
            <pc:sldMk cId="1209683979" sldId="28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1:27.393" v="857" actId="255"/>
          <ac:spMkLst>
            <pc:docMk/>
            <pc:sldMk cId="1209683979" sldId="284"/>
            <ac:spMk id="1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5T17:49:54.295" v="809" actId="2696"/>
        <pc:sldMkLst>
          <pc:docMk/>
          <pc:sldMk cId="1455327293" sldId="28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55327293" sldId="28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55327293" sldId="285"/>
            <ac:spMk id="3" creationId="{00000000-0000-0000-0000-000000000000}"/>
          </ac:spMkLst>
        </pc:spChg>
      </pc:sldChg>
      <pc:sldChg chg="delSp modSp add mod">
        <pc:chgData name="Matt Goldman" userId="cacd053f67aa9f1a" providerId="LiveId" clId="{C6D1B022-7E7D-59CA-92B6-AAB8BD211D72}" dt="2026-02-05T17:52:06.964" v="887" actId="255"/>
        <pc:sldMkLst>
          <pc:docMk/>
          <pc:sldMk cId="3859137132" sldId="285"/>
        </pc:sldMkLst>
        <pc:spChg chg="del">
          <ac:chgData name="Matt Goldman" userId="cacd053f67aa9f1a" providerId="LiveId" clId="{C6D1B022-7E7D-59CA-92B6-AAB8BD211D72}" dt="2026-02-05T17:51:51.109" v="872" actId="478"/>
          <ac:spMkLst>
            <pc:docMk/>
            <pc:sldMk cId="3859137132" sldId="28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1:46.694" v="871" actId="20577"/>
          <ac:spMkLst>
            <pc:docMk/>
            <pc:sldMk cId="3859137132" sldId="285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52:06.964" v="887" actId="255"/>
          <ac:spMkLst>
            <pc:docMk/>
            <pc:sldMk cId="3859137132" sldId="285"/>
            <ac:spMk id="6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04" v="2292" actId="2696"/>
        <pc:sldMkLst>
          <pc:docMk/>
          <pc:sldMk cId="2143244818" sldId="28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143244818" sldId="28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43244818" sldId="28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43244818" sldId="286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43244818" sldId="286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43244818" sldId="286"/>
            <ac:spMk id="6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99" v="2262" actId="2696"/>
        <pc:sldMkLst>
          <pc:docMk/>
          <pc:sldMk cId="1426823252" sldId="28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26823252" sldId="287"/>
            <ac:spMk id="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49" v="2274" actId="2696"/>
        <pc:sldMkLst>
          <pc:docMk/>
          <pc:sldMk cId="2086208683" sldId="28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6208683" sldId="28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6208683" sldId="288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6208683" sldId="288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6208683" sldId="288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34" v="2251" actId="2696"/>
        <pc:sldMkLst>
          <pc:docMk/>
          <pc:sldMk cId="1793285310" sldId="28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3285310" sldId="28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3285310" sldId="289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3285310" sldId="289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52" v="2333" actId="2696"/>
        <pc:sldMkLst>
          <pc:docMk/>
          <pc:sldMk cId="884992905" sldId="29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84992905" sldId="290"/>
            <ac:spMk id="7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01" v="2291" actId="2696"/>
        <pc:sldMkLst>
          <pc:docMk/>
          <pc:sldMk cId="45054137" sldId="29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5054137" sldId="29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5054137" sldId="291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5054137" sldId="291"/>
            <ac:spMk id="19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87" v="2287" actId="2696"/>
        <pc:sldMkLst>
          <pc:docMk/>
          <pc:sldMk cId="1121566831" sldId="29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1566831" sldId="292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22" v="2267" actId="2696"/>
        <pc:sldMkLst>
          <pc:docMk/>
          <pc:sldMk cId="812044813" sldId="29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12044813" sldId="29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12044813" sldId="29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12044813" sldId="293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85" v="2259" actId="2696"/>
        <pc:sldMkLst>
          <pc:docMk/>
          <pc:sldMk cId="487013167" sldId="29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87013167" sldId="29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87013167" sldId="29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87013167" sldId="294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51" v="2255" actId="2696"/>
        <pc:sldMkLst>
          <pc:docMk/>
          <pc:sldMk cId="2125526738" sldId="29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125526738" sldId="29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25526738" sldId="295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25526738" sldId="295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46" v="2298" actId="2696"/>
        <pc:sldMkLst>
          <pc:docMk/>
          <pc:sldMk cId="2116117028" sldId="29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116117028" sldId="29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16117028" sldId="296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81" v="2285" actId="2696"/>
        <pc:sldMkLst>
          <pc:docMk/>
          <pc:sldMk cId="2081264426" sldId="29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1264426" sldId="29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1264426" sldId="29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81264426" sldId="297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59" v="2277" actId="2696"/>
        <pc:sldMkLst>
          <pc:docMk/>
          <pc:sldMk cId="1790563582" sldId="29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0563582" sldId="29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0563582" sldId="298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60" v="2278" actId="2696"/>
        <pc:sldMkLst>
          <pc:docMk/>
          <pc:sldMk cId="1023857254" sldId="29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023857254" sldId="29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23857254" sldId="299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97" v="2313" actId="2696"/>
        <pc:sldMkLst>
          <pc:docMk/>
          <pc:sldMk cId="932730311" sldId="30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32730311" sldId="30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32730311" sldId="300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46" v="2330" actId="2696"/>
        <pc:sldMkLst>
          <pc:docMk/>
          <pc:sldMk cId="2074984534" sldId="30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74984534" sldId="30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74984534" sldId="301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74984534" sldId="301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00" v="2247" actId="2696"/>
        <pc:sldMkLst>
          <pc:docMk/>
          <pc:sldMk cId="2069967241" sldId="30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69967241" sldId="30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69967241" sldId="302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69" v="2281" actId="2696"/>
        <pc:sldMkLst>
          <pc:docMk/>
          <pc:sldMk cId="2026251224" sldId="30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8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9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26251224" sldId="303"/>
            <ac:spMk id="11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30" v="2271" actId="2696"/>
        <pc:sldMkLst>
          <pc:docMk/>
          <pc:sldMk cId="488215988" sldId="30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88215988" sldId="30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88215988" sldId="30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88215988" sldId="304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88215988" sldId="304"/>
            <ac:spMk id="19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35" v="2272" actId="2696"/>
        <pc:sldMkLst>
          <pc:docMk/>
          <pc:sldMk cId="1232694358" sldId="30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232694358" sldId="30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32694358" sldId="305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33" v="2250" actId="2696"/>
        <pc:sldMkLst>
          <pc:docMk/>
          <pc:sldMk cId="1899385072" sldId="30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899385072" sldId="30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99385072" sldId="306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77" v="2283" actId="2696"/>
        <pc:sldMkLst>
          <pc:docMk/>
          <pc:sldMk cId="891233419" sldId="30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91233419" sldId="30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91233419" sldId="307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25" v="2321" actId="2696"/>
        <pc:sldMkLst>
          <pc:docMk/>
          <pc:sldMk cId="688042833" sldId="30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88042833" sldId="30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88042833" sldId="308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28" v="2322" actId="2696"/>
        <pc:sldMkLst>
          <pc:docMk/>
          <pc:sldMk cId="1841485335" sldId="30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841485335" sldId="30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41485335" sldId="309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44" v="2328" actId="2696"/>
        <pc:sldMkLst>
          <pc:docMk/>
          <pc:sldMk cId="2090288866" sldId="31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090288866" sldId="31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090288866" sldId="310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86" v="2308" actId="2696"/>
        <pc:sldMkLst>
          <pc:docMk/>
          <pc:sldMk cId="1142968052" sldId="31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142968052" sldId="31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42968052" sldId="311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06" v="2263" actId="2696"/>
        <pc:sldMkLst>
          <pc:docMk/>
          <pc:sldMk cId="1712837748" sldId="31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12837748" sldId="31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12837748" sldId="312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94" v="2311" actId="2696"/>
        <pc:sldMkLst>
          <pc:docMk/>
          <pc:sldMk cId="1634347522" sldId="31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634347522" sldId="31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634347522" sldId="313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63" v="2257" actId="2696"/>
        <pc:sldMkLst>
          <pc:docMk/>
          <pc:sldMk cId="1339161058" sldId="31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339161058" sldId="31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39161058" sldId="314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49" v="2331" actId="2696"/>
        <pc:sldMkLst>
          <pc:docMk/>
          <pc:sldMk cId="49381806" sldId="31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49381806" sldId="31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49381806" sldId="315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53" v="2275" actId="2696"/>
        <pc:sldMkLst>
          <pc:docMk/>
          <pc:sldMk cId="1083858436" sldId="31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083858436" sldId="316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55" v="2276" actId="2696"/>
        <pc:sldMkLst>
          <pc:docMk/>
          <pc:sldMk cId="1272903875" sldId="31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272903875" sldId="31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72903875" sldId="31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72903875" sldId="317"/>
            <ac:spMk id="9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70" v="2305" actId="2696"/>
        <pc:sldMkLst>
          <pc:docMk/>
          <pc:sldMk cId="1988263591" sldId="31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988263591" sldId="31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988263591" sldId="318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27" v="2249" actId="2696"/>
        <pc:sldMkLst>
          <pc:docMk/>
          <pc:sldMk cId="661165420" sldId="31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61165420" sldId="31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61165420" sldId="319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00" v="2290" actId="2696"/>
        <pc:sldMkLst>
          <pc:docMk/>
          <pc:sldMk cId="145658496" sldId="32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5658496" sldId="32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5658496" sldId="320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00" v="2315" actId="2696"/>
        <pc:sldMkLst>
          <pc:docMk/>
          <pc:sldMk cId="1591906533" sldId="32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591906533" sldId="32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591906533" sldId="321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26" v="2268" actId="2696"/>
        <pc:sldMkLst>
          <pc:docMk/>
          <pc:sldMk cId="1921730757" sldId="32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921730757" sldId="322"/>
            <ac:spMk id="3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921730757" sldId="322"/>
            <ac:spMk id="38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28" v="2269" actId="2696"/>
        <pc:sldMkLst>
          <pc:docMk/>
          <pc:sldMk cId="1661392199" sldId="32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661392199" sldId="323"/>
            <ac:spMk id="41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45" v="2329" actId="2696"/>
        <pc:sldMkLst>
          <pc:docMk/>
          <pc:sldMk cId="727198661" sldId="32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727198661" sldId="32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727198661" sldId="324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50" v="2332" actId="2696"/>
        <pc:sldMkLst>
          <pc:docMk/>
          <pc:sldMk cId="823755564" sldId="32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823755564" sldId="32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823755564" sldId="325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39" v="2327" actId="2696"/>
        <pc:sldMkLst>
          <pc:docMk/>
          <pc:sldMk cId="1080635380" sldId="32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080635380" sldId="32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80635380" sldId="32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80635380" sldId="326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50" v="2300" actId="2696"/>
        <pc:sldMkLst>
          <pc:docMk/>
          <pc:sldMk cId="1121301539" sldId="32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1301539" sldId="32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1301539" sldId="32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121301539" sldId="327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838" v="2243" actId="2696"/>
        <pc:sldMkLst>
          <pc:docMk/>
          <pc:sldMk cId="1404200077" sldId="32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404200077" sldId="32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404200077" sldId="328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42:24.974" v="238" actId="208"/>
          <ac:spMkLst>
            <pc:docMk/>
            <pc:sldMk cId="1404200077" sldId="328"/>
            <ac:spMk id="1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42:24.974" v="238" actId="208"/>
          <ac:spMkLst>
            <pc:docMk/>
            <pc:sldMk cId="1404200077" sldId="328"/>
            <ac:spMk id="1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42:24.974" v="238" actId="208"/>
          <ac:spMkLst>
            <pc:docMk/>
            <pc:sldMk cId="1404200077" sldId="328"/>
            <ac:spMk id="1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18" v="2319" actId="2696"/>
        <pc:sldMkLst>
          <pc:docMk/>
          <pc:sldMk cId="2137423390" sldId="32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2137423390" sldId="32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37423390" sldId="329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137423390" sldId="329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12" v="2265" actId="2696"/>
        <pc:sldMkLst>
          <pc:docMk/>
          <pc:sldMk cId="1301081066" sldId="33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301081066" sldId="330"/>
            <ac:spMk id="7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69" v="2304" actId="2696"/>
        <pc:sldMkLst>
          <pc:docMk/>
          <pc:sldMk cId="1790614685" sldId="331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0614685" sldId="331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90614685" sldId="331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95" v="2288" actId="2696"/>
        <pc:sldMkLst>
          <pc:docMk/>
          <pc:sldMk cId="175175300" sldId="33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75175300" sldId="33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75175300" sldId="332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20" v="2295" actId="2696"/>
        <pc:sldMkLst>
          <pc:docMk/>
          <pc:sldMk cId="1072272063" sldId="33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2272063" sldId="333"/>
            <ac:spMk id="68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072272063" sldId="333"/>
            <ac:spMk id="69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25" v="2248" actId="2696"/>
        <pc:sldMkLst>
          <pc:docMk/>
          <pc:sldMk cId="976524822" sldId="33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76524822" sldId="33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76524822" sldId="334"/>
            <ac:spMk id="11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83" v="2307" actId="2696"/>
        <pc:sldMkLst>
          <pc:docMk/>
          <pc:sldMk cId="328090673" sldId="33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328090673" sldId="33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8090673" sldId="335"/>
            <ac:spMk id="11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892" v="2246" actId="2696"/>
        <pc:sldMkLst>
          <pc:docMk/>
          <pc:sldMk cId="938069890" sldId="33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38069890" sldId="336"/>
            <ac:spMk id="7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41" v="2296" actId="2696"/>
        <pc:sldMkLst>
          <pc:docMk/>
          <pc:sldMk cId="975608824" sldId="33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75608824" sldId="337"/>
            <ac:spMk id="19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75608824" sldId="337"/>
            <ac:spMk id="37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855" v="2245" actId="2696"/>
        <pc:sldMkLst>
          <pc:docMk/>
          <pc:sldMk cId="980053381" sldId="33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80053381" sldId="33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80053381" sldId="338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98" v="2261" actId="2696"/>
        <pc:sldMkLst>
          <pc:docMk/>
          <pc:sldMk cId="1537850428" sldId="33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50428" sldId="33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537850428" sldId="339"/>
            <ac:spMk id="3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07" v="2264" actId="2696"/>
        <pc:sldMkLst>
          <pc:docMk/>
          <pc:sldMk cId="1260424515" sldId="34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7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9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260424515" sldId="346"/>
            <ac:spMk id="10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65" v="2280" actId="2696"/>
        <pc:sldMkLst>
          <pc:docMk/>
          <pc:sldMk cId="992663534" sldId="350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992663534" sldId="35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92663534" sldId="35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92663534" sldId="35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992663534" sldId="350"/>
            <ac:spMk id="5" creationId="{00000000-0000-0000-0000-000000000000}"/>
          </ac:spMkLst>
        </pc:spChg>
      </pc:sldChg>
      <pc:sldChg chg="addSp delSp modSp del mod">
        <pc:chgData name="Matt Goldman" userId="cacd053f67aa9f1a" providerId="LiveId" clId="{C6D1B022-7E7D-59CA-92B6-AAB8BD211D72}" dt="2026-02-05T13:08:29.744" v="16" actId="2696"/>
        <pc:sldMkLst>
          <pc:docMk/>
          <pc:sldMk cId="1771024152" sldId="351"/>
        </pc:sldMkLst>
        <pc:spChg chg="mod">
          <ac:chgData name="Matt Goldman" userId="cacd053f67aa9f1a" providerId="LiveId" clId="{C6D1B022-7E7D-59CA-92B6-AAB8BD211D72}" dt="2026-02-05T13:08:13.771" v="11" actId="20577"/>
          <ac:spMkLst>
            <pc:docMk/>
            <pc:sldMk cId="1771024152" sldId="351"/>
            <ac:spMk id="2" creationId="{00000000-0000-0000-0000-000000000000}"/>
          </ac:spMkLst>
        </pc:spChg>
        <pc:spChg chg="add del mod">
          <ac:chgData name="Matt Goldman" userId="cacd053f67aa9f1a" providerId="LiveId" clId="{C6D1B022-7E7D-59CA-92B6-AAB8BD211D72}" dt="2026-02-05T13:08:15.815" v="13"/>
          <ac:spMkLst>
            <pc:docMk/>
            <pc:sldMk cId="1771024152" sldId="351"/>
            <ac:spMk id="3" creationId="{AEBF435C-DBEB-A186-6E42-B557099BCD64}"/>
          </ac:spMkLst>
        </pc:spChg>
        <pc:spChg chg="add del mod">
          <ac:chgData name="Matt Goldman" userId="cacd053f67aa9f1a" providerId="LiveId" clId="{C6D1B022-7E7D-59CA-92B6-AAB8BD211D72}" dt="2026-02-05T13:08:17.503" v="15"/>
          <ac:spMkLst>
            <pc:docMk/>
            <pc:sldMk cId="1771024152" sldId="351"/>
            <ac:spMk id="5" creationId="{E6632661-CF14-0D04-C5B4-318159B33382}"/>
          </ac:spMkLst>
        </pc:spChg>
      </pc:sldChg>
      <pc:sldChg chg="modSp del">
        <pc:chgData name="Matt Goldman" userId="cacd053f67aa9f1a" providerId="LiveId" clId="{C6D1B022-7E7D-59CA-92B6-AAB8BD211D72}" dt="2026-02-06T09:05:34.846" v="2244" actId="2696"/>
        <pc:sldMkLst>
          <pc:docMk/>
          <pc:sldMk cId="578134256" sldId="35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578134256" sldId="35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78134256" sldId="352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12" v="2294" actId="2696"/>
        <pc:sldMkLst>
          <pc:docMk/>
          <pc:sldMk cId="609960597" sldId="353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09960597" sldId="353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09960597" sldId="353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79" v="2284" actId="2696"/>
        <pc:sldMkLst>
          <pc:docMk/>
          <pc:sldMk cId="1683337704" sldId="35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683337704" sldId="35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683337704" sldId="354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85" v="2286" actId="2696"/>
        <pc:sldMkLst>
          <pc:docMk/>
          <pc:sldMk cId="605925150" sldId="355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605925150" sldId="355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605925150" sldId="355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4.946" v="2254" actId="2696"/>
        <pc:sldMkLst>
          <pc:docMk/>
          <pc:sldMk cId="537154246" sldId="356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537154246" sldId="356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37154246" sldId="356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37154246" sldId="356"/>
            <ac:spMk id="4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061" v="2279" actId="2696"/>
        <pc:sldMkLst>
          <pc:docMk/>
          <pc:sldMk cId="741411176" sldId="357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741411176" sldId="357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741411176" sldId="357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741411176" sldId="357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42" v="2297" actId="2696"/>
        <pc:sldMkLst>
          <pc:docMk/>
          <pc:sldMk cId="542250598" sldId="358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542250598" sldId="358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42250598" sldId="358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542250598" sldId="358"/>
            <ac:spMk id="5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229" v="2323" actId="2696"/>
        <pc:sldMkLst>
          <pc:docMk/>
          <pc:sldMk cId="328154926" sldId="359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328154926" sldId="359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8154926" sldId="359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28154926" sldId="359"/>
            <ac:spMk id="5" creationId="{00000000-0000-0000-0000-000000000000}"/>
          </ac:spMkLst>
        </pc:spChg>
      </pc:sldChg>
      <pc:sldChg chg="addSp delSp modSp del mod">
        <pc:chgData name="Matt Goldman" userId="cacd053f67aa9f1a" providerId="LiveId" clId="{C6D1B022-7E7D-59CA-92B6-AAB8BD211D72}" dt="2026-02-05T17:34:55.092" v="513" actId="2696"/>
        <pc:sldMkLst>
          <pc:docMk/>
          <pc:sldMk cId="2808362677" sldId="360"/>
        </pc:sldMkLst>
        <pc:spChg chg="del mod">
          <ac:chgData name="Matt Goldman" userId="cacd053f67aa9f1a" providerId="LiveId" clId="{C6D1B022-7E7D-59CA-92B6-AAB8BD211D72}" dt="2026-02-05T17:31:04.910" v="459" actId="931"/>
          <ac:spMkLst>
            <pc:docMk/>
            <pc:sldMk cId="2808362677" sldId="360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808362677" sldId="360"/>
            <ac:spMk id="3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5T17:31:25.437" v="464" actId="931"/>
          <ac:spMkLst>
            <pc:docMk/>
            <pc:sldMk cId="2808362677" sldId="360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808362677" sldId="360"/>
            <ac:spMk id="5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5T17:31:42.289" v="469" actId="931"/>
          <ac:spMkLst>
            <pc:docMk/>
            <pc:sldMk cId="2808362677" sldId="360"/>
            <ac:spMk id="6" creationId="{00000000-0000-0000-0000-000000000000}"/>
          </ac:spMkLst>
        </pc:spChg>
        <pc:picChg chg="add mod">
          <ac:chgData name="Matt Goldman" userId="cacd053f67aa9f1a" providerId="LiveId" clId="{C6D1B022-7E7D-59CA-92B6-AAB8BD211D72}" dt="2026-02-05T17:31:05.875" v="461" actId="962"/>
          <ac:picMkLst>
            <pc:docMk/>
            <pc:sldMk cId="2808362677" sldId="360"/>
            <ac:picMk id="8" creationId="{540925D8-E079-39BC-3FE4-78BD844DE173}"/>
          </ac:picMkLst>
        </pc:picChg>
        <pc:picChg chg="add mod">
          <ac:chgData name="Matt Goldman" userId="cacd053f67aa9f1a" providerId="LiveId" clId="{C6D1B022-7E7D-59CA-92B6-AAB8BD211D72}" dt="2026-02-05T17:31:26.407" v="466" actId="962"/>
          <ac:picMkLst>
            <pc:docMk/>
            <pc:sldMk cId="2808362677" sldId="360"/>
            <ac:picMk id="10" creationId="{EE0A97B5-1E9E-5C00-D373-3BC14E910B31}"/>
          </ac:picMkLst>
        </pc:picChg>
        <pc:picChg chg="add mod">
          <ac:chgData name="Matt Goldman" userId="cacd053f67aa9f1a" providerId="LiveId" clId="{C6D1B022-7E7D-59CA-92B6-AAB8BD211D72}" dt="2026-02-05T17:33:38.485" v="499" actId="14826"/>
          <ac:picMkLst>
            <pc:docMk/>
            <pc:sldMk cId="2808362677" sldId="360"/>
            <ac:picMk id="12" creationId="{C8D7D056-8DB7-D48B-EE7F-C13C69EEE0EC}"/>
          </ac:picMkLst>
        </pc:picChg>
        <pc:picChg chg="mod">
          <ac:chgData name="Matt Goldman" userId="cacd053f67aa9f1a" providerId="LiveId" clId="{C6D1B022-7E7D-59CA-92B6-AAB8BD211D72}" dt="2026-02-05T17:31:00.147" v="458" actId="1076"/>
          <ac:picMkLst>
            <pc:docMk/>
            <pc:sldMk cId="2808362677" sldId="360"/>
            <ac:picMk id="21" creationId="{9910D240-7A19-4699-9C3C-FA6A7E445CAE}"/>
          </ac:picMkLst>
        </pc:picChg>
        <pc:picChg chg="mod">
          <ac:chgData name="Matt Goldman" userId="cacd053f67aa9f1a" providerId="LiveId" clId="{C6D1B022-7E7D-59CA-92B6-AAB8BD211D72}" dt="2026-02-05T17:31:33.542" v="467" actId="1076"/>
          <ac:picMkLst>
            <pc:docMk/>
            <pc:sldMk cId="2808362677" sldId="360"/>
            <ac:picMk id="22" creationId="{9910D240-7A19-4699-9C3C-FA6A7E445CAE}"/>
          </ac:picMkLst>
        </pc:picChg>
        <pc:picChg chg="mod">
          <ac:chgData name="Matt Goldman" userId="cacd053f67aa9f1a" providerId="LiveId" clId="{C6D1B022-7E7D-59CA-92B6-AAB8BD211D72}" dt="2026-02-05T17:33:48.428" v="500" actId="1076"/>
          <ac:picMkLst>
            <pc:docMk/>
            <pc:sldMk cId="2808362677" sldId="360"/>
            <ac:picMk id="23" creationId="{9910D240-7A19-4699-9C3C-FA6A7E445CAE}"/>
          </ac:picMkLst>
        </pc:picChg>
      </pc:sldChg>
      <pc:sldChg chg="delSp modSp add mod delAnim">
        <pc:chgData name="Matt Goldman" userId="cacd053f67aa9f1a" providerId="LiveId" clId="{C6D1B022-7E7D-59CA-92B6-AAB8BD211D72}" dt="2026-02-05T17:36:53.142" v="565" actId="478"/>
        <pc:sldMkLst>
          <pc:docMk/>
          <pc:sldMk cId="4117727539" sldId="360"/>
        </pc:sldMkLst>
        <pc:spChg chg="mod">
          <ac:chgData name="Matt Goldman" userId="cacd053f67aa9f1a" providerId="LiveId" clId="{C6D1B022-7E7D-59CA-92B6-AAB8BD211D72}" dt="2026-02-05T17:36:44.650" v="563" actId="20577"/>
          <ac:spMkLst>
            <pc:docMk/>
            <pc:sldMk cId="4117727539" sldId="360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36.213" v="535" actId="20577"/>
          <ac:spMkLst>
            <pc:docMk/>
            <pc:sldMk cId="4117727539" sldId="360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51.617" v="538" actId="208"/>
          <ac:spMkLst>
            <pc:docMk/>
            <pc:sldMk cId="4117727539" sldId="360"/>
            <ac:spMk id="1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51.617" v="538" actId="208"/>
          <ac:spMkLst>
            <pc:docMk/>
            <pc:sldMk cId="4117727539" sldId="360"/>
            <ac:spMk id="1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5:51.617" v="538" actId="208"/>
          <ac:spMkLst>
            <pc:docMk/>
            <pc:sldMk cId="4117727539" sldId="360"/>
            <ac:spMk id="15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5T17:36:53.142" v="565" actId="478"/>
          <ac:spMkLst>
            <pc:docMk/>
            <pc:sldMk cId="4117727539" sldId="360"/>
            <ac:spMk id="20" creationId="{00000000-0000-0000-0000-000000000000}"/>
          </ac:spMkLst>
        </pc:spChg>
      </pc:sldChg>
      <pc:sldChg chg="addSp delSp modSp del mod">
        <pc:chgData name="Matt Goldman" userId="cacd053f67aa9f1a" providerId="LiveId" clId="{C6D1B022-7E7D-59CA-92B6-AAB8BD211D72}" dt="2026-02-05T17:34:55.092" v="513" actId="2696"/>
        <pc:sldMkLst>
          <pc:docMk/>
          <pc:sldMk cId="2608751608" sldId="361"/>
        </pc:sldMkLst>
        <pc:spChg chg="add del mod">
          <ac:chgData name="Matt Goldman" userId="cacd053f67aa9f1a" providerId="LiveId" clId="{C6D1B022-7E7D-59CA-92B6-AAB8BD211D72}" dt="2026-02-05T17:32:43.067" v="489" actId="931"/>
          <ac:spMkLst>
            <pc:docMk/>
            <pc:sldMk cId="2608751608" sldId="361"/>
            <ac:spMk id="2" creationId="{00000000-0000-0000-0000-000000000000}"/>
          </ac:spMkLst>
        </pc:spChg>
        <pc:spChg chg="add del mod">
          <ac:chgData name="Matt Goldman" userId="cacd053f67aa9f1a" providerId="LiveId" clId="{C6D1B022-7E7D-59CA-92B6-AAB8BD211D72}" dt="2026-02-05T17:33:05.131" v="494" actId="931"/>
          <ac:spMkLst>
            <pc:docMk/>
            <pc:sldMk cId="2608751608" sldId="361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608751608" sldId="361"/>
            <ac:spMk id="2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2608751608" sldId="361"/>
            <ac:spMk id="27" creationId="{00000000-0000-0000-0000-000000000000}"/>
          </ac:spMkLst>
        </pc:spChg>
        <pc:picChg chg="add mod">
          <ac:chgData name="Matt Goldman" userId="cacd053f67aa9f1a" providerId="LiveId" clId="{C6D1B022-7E7D-59CA-92B6-AAB8BD211D72}" dt="2026-02-05T17:32:34.768" v="488" actId="931"/>
          <ac:picMkLst>
            <pc:docMk/>
            <pc:sldMk cId="2608751608" sldId="361"/>
            <ac:picMk id="5" creationId="{03EAE0BF-DC91-C349-9904-B7288D2B0E71}"/>
          </ac:picMkLst>
        </pc:picChg>
        <pc:picChg chg="add mod">
          <ac:chgData name="Matt Goldman" userId="cacd053f67aa9f1a" providerId="LiveId" clId="{C6D1B022-7E7D-59CA-92B6-AAB8BD211D72}" dt="2026-02-05T17:32:31.961" v="484" actId="931"/>
          <ac:picMkLst>
            <pc:docMk/>
            <pc:sldMk cId="2608751608" sldId="361"/>
            <ac:picMk id="7" creationId="{96485343-B4CF-9A85-8A04-A081A10E55C8}"/>
          </ac:picMkLst>
        </pc:picChg>
        <pc:picChg chg="add mod">
          <ac:chgData name="Matt Goldman" userId="cacd053f67aa9f1a" providerId="LiveId" clId="{C6D1B022-7E7D-59CA-92B6-AAB8BD211D72}" dt="2026-02-05T17:32:43.963" v="490" actId="27614"/>
          <ac:picMkLst>
            <pc:docMk/>
            <pc:sldMk cId="2608751608" sldId="361"/>
            <ac:picMk id="9" creationId="{F6D30EE2-FF6E-8586-5308-DFD4EAC102FD}"/>
          </ac:picMkLst>
        </pc:picChg>
        <pc:picChg chg="mod">
          <ac:chgData name="Matt Goldman" userId="cacd053f67aa9f1a" providerId="LiveId" clId="{C6D1B022-7E7D-59CA-92B6-AAB8BD211D72}" dt="2026-02-05T17:32:54.506" v="492" actId="1076"/>
          <ac:picMkLst>
            <pc:docMk/>
            <pc:sldMk cId="2608751608" sldId="361"/>
            <ac:picMk id="10" creationId="{9910D240-7A19-4699-9C3C-FA6A7E445CAE}"/>
          </ac:picMkLst>
        </pc:picChg>
        <pc:picChg chg="mod">
          <ac:chgData name="Matt Goldman" userId="cacd053f67aa9f1a" providerId="LiveId" clId="{C6D1B022-7E7D-59CA-92B6-AAB8BD211D72}" dt="2026-02-05T17:33:16.834" v="497" actId="1076"/>
          <ac:picMkLst>
            <pc:docMk/>
            <pc:sldMk cId="2608751608" sldId="361"/>
            <ac:picMk id="11" creationId="{9910D240-7A19-4699-9C3C-FA6A7E445CAE}"/>
          </ac:picMkLst>
        </pc:picChg>
        <pc:picChg chg="add mod">
          <ac:chgData name="Matt Goldman" userId="cacd053f67aa9f1a" providerId="LiveId" clId="{C6D1B022-7E7D-59CA-92B6-AAB8BD211D72}" dt="2026-02-05T17:33:06.201" v="495" actId="27614"/>
          <ac:picMkLst>
            <pc:docMk/>
            <pc:sldMk cId="2608751608" sldId="361"/>
            <ac:picMk id="15" creationId="{47C27403-8C90-F22A-F682-79BC1937E163}"/>
          </ac:picMkLst>
        </pc:picChg>
      </pc:sldChg>
      <pc:sldChg chg="addSp delSp modSp add mod delAnim">
        <pc:chgData name="Matt Goldman" userId="cacd053f67aa9f1a" providerId="LiveId" clId="{C6D1B022-7E7D-59CA-92B6-AAB8BD211D72}" dt="2026-02-05T17:47:06.622" v="792" actId="20577"/>
        <pc:sldMkLst>
          <pc:docMk/>
          <pc:sldMk cId="3402875825" sldId="361"/>
        </pc:sldMkLst>
        <pc:spChg chg="add mod">
          <ac:chgData name="Matt Goldman" userId="cacd053f67aa9f1a" providerId="LiveId" clId="{C6D1B022-7E7D-59CA-92B6-AAB8BD211D72}" dt="2026-02-05T17:42:25.167" v="640" actId="1076"/>
          <ac:spMkLst>
            <pc:docMk/>
            <pc:sldMk cId="3402875825" sldId="361"/>
            <ac:spMk id="2" creationId="{1A20EF51-5140-6382-BA5D-36014B8FF56D}"/>
          </ac:spMkLst>
        </pc:spChg>
        <pc:spChg chg="add mod">
          <ac:chgData name="Matt Goldman" userId="cacd053f67aa9f1a" providerId="LiveId" clId="{C6D1B022-7E7D-59CA-92B6-AAB8BD211D72}" dt="2026-02-05T17:42:56.140" v="646" actId="1076"/>
          <ac:spMkLst>
            <pc:docMk/>
            <pc:sldMk cId="3402875825" sldId="361"/>
            <ac:spMk id="3" creationId="{4C18ED93-B044-E4D5-E2EF-022C043E90DD}"/>
          </ac:spMkLst>
        </pc:spChg>
        <pc:spChg chg="mod">
          <ac:chgData name="Matt Goldman" userId="cacd053f67aa9f1a" providerId="LiveId" clId="{C6D1B022-7E7D-59CA-92B6-AAB8BD211D72}" dt="2026-02-05T17:47:04.072" v="791" actId="20577"/>
          <ac:spMkLst>
            <pc:docMk/>
            <pc:sldMk cId="3402875825" sldId="361"/>
            <ac:spMk id="1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47:06.622" v="792" actId="20577"/>
          <ac:spMkLst>
            <pc:docMk/>
            <pc:sldMk cId="3402875825" sldId="361"/>
            <ac:spMk id="1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37:05.296" v="578" actId="20577"/>
          <ac:spMkLst>
            <pc:docMk/>
            <pc:sldMk cId="3402875825" sldId="361"/>
            <ac:spMk id="26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46:56.188" v="790" actId="20577"/>
          <ac:spMkLst>
            <pc:docMk/>
            <pc:sldMk cId="3402875825" sldId="361"/>
            <ac:spMk id="27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5T17:42:30.295" v="642" actId="478"/>
          <ac:spMkLst>
            <pc:docMk/>
            <pc:sldMk cId="3402875825" sldId="361"/>
            <ac:spMk id="31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42:58.258" v="647" actId="478"/>
          <ac:spMkLst>
            <pc:docMk/>
            <pc:sldMk cId="3402875825" sldId="361"/>
            <ac:spMk id="32" creationId="{00000000-0000-0000-0000-000000000000}"/>
          </ac:spMkLst>
        </pc:spChg>
      </pc:sldChg>
      <pc:sldChg chg="modSp del">
        <pc:chgData name="Matt Goldman" userId="cacd053f67aa9f1a" providerId="LiveId" clId="{C6D1B022-7E7D-59CA-92B6-AAB8BD211D72}" dt="2026-02-06T09:05:35.146" v="2299" actId="2696"/>
        <pc:sldMkLst>
          <pc:docMk/>
          <pc:sldMk cId="3574707884" sldId="362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3574707884" sldId="362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574707884" sldId="362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574707884" sldId="362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574707884" sldId="362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574707884" sldId="362"/>
            <ac:spMk id="6" creationId="{00000000-0000-0000-0000-000000000000}"/>
          </ac:spMkLst>
        </pc:spChg>
      </pc:sldChg>
      <pc:sldChg chg="addSp delSp modSp add mod delAnim">
        <pc:chgData name="Matt Goldman" userId="cacd053f67aa9f1a" providerId="LiveId" clId="{C6D1B022-7E7D-59CA-92B6-AAB8BD211D72}" dt="2026-02-05T17:46:43.669" v="781" actId="20577"/>
        <pc:sldMkLst>
          <pc:docMk/>
          <pc:sldMk cId="2431500931" sldId="363"/>
        </pc:sldMkLst>
        <pc:spChg chg="add mod">
          <ac:chgData name="Matt Goldman" userId="cacd053f67aa9f1a" providerId="LiveId" clId="{C6D1B022-7E7D-59CA-92B6-AAB8BD211D72}" dt="2026-02-05T17:45:03.402" v="684"/>
          <ac:spMkLst>
            <pc:docMk/>
            <pc:sldMk cId="2431500931" sldId="363"/>
            <ac:spMk id="2" creationId="{4403A9ED-FE10-74BC-A964-B44B755D1CC8}"/>
          </ac:spMkLst>
        </pc:spChg>
        <pc:spChg chg="add mod">
          <ac:chgData name="Matt Goldman" userId="cacd053f67aa9f1a" providerId="LiveId" clId="{C6D1B022-7E7D-59CA-92B6-AAB8BD211D72}" dt="2026-02-05T17:45:44.222" v="693" actId="1076"/>
          <ac:spMkLst>
            <pc:docMk/>
            <pc:sldMk cId="2431500931" sldId="363"/>
            <ac:spMk id="3" creationId="{61283B70-4A24-ED72-80EA-0A7CE9106E7B}"/>
          </ac:spMkLst>
        </pc:spChg>
        <pc:spChg chg="mod">
          <ac:chgData name="Matt Goldman" userId="cacd053f67aa9f1a" providerId="LiveId" clId="{C6D1B022-7E7D-59CA-92B6-AAB8BD211D72}" dt="2026-02-05T17:43:22.337" v="683" actId="20577"/>
          <ac:spMkLst>
            <pc:docMk/>
            <pc:sldMk cId="2431500931" sldId="363"/>
            <ac:spMk id="4" creationId="{00000000-0000-0000-0000-000000000000}"/>
          </ac:spMkLst>
        </pc:spChg>
        <pc:spChg chg="add mod">
          <ac:chgData name="Matt Goldman" userId="cacd053f67aa9f1a" providerId="LiveId" clId="{C6D1B022-7E7D-59CA-92B6-AAB8BD211D72}" dt="2026-02-05T17:46:11.730" v="701" actId="1076"/>
          <ac:spMkLst>
            <pc:docMk/>
            <pc:sldMk cId="2431500931" sldId="363"/>
            <ac:spMk id="6" creationId="{81EEE318-74FB-8B50-AE15-BD4F3D4412BC}"/>
          </ac:spMkLst>
        </pc:spChg>
        <pc:spChg chg="del">
          <ac:chgData name="Matt Goldman" userId="cacd053f67aa9f1a" providerId="LiveId" clId="{C6D1B022-7E7D-59CA-92B6-AAB8BD211D72}" dt="2026-02-05T17:45:40.789" v="692" actId="478"/>
          <ac:spMkLst>
            <pc:docMk/>
            <pc:sldMk cId="2431500931" sldId="363"/>
            <ac:spMk id="12" creationId="{00000000-0000-0000-0000-000000000000}"/>
          </ac:spMkLst>
        </pc:spChg>
        <pc:spChg chg="del">
          <ac:chgData name="Matt Goldman" userId="cacd053f67aa9f1a" providerId="LiveId" clId="{C6D1B022-7E7D-59CA-92B6-AAB8BD211D72}" dt="2026-02-05T17:46:08.093" v="700" actId="478"/>
          <ac:spMkLst>
            <pc:docMk/>
            <pc:sldMk cId="2431500931" sldId="363"/>
            <ac:spMk id="1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46:43.669" v="781" actId="20577"/>
          <ac:spMkLst>
            <pc:docMk/>
            <pc:sldMk cId="2431500931" sldId="363"/>
            <ac:spMk id="1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7:46:41.755" v="780" actId="20577"/>
          <ac:spMkLst>
            <pc:docMk/>
            <pc:sldMk cId="2431500931" sldId="363"/>
            <ac:spMk id="15" creationId="{00000000-0000-0000-0000-000000000000}"/>
          </ac:spMkLst>
        </pc:spChg>
        <pc:picChg chg="mod">
          <ac:chgData name="Matt Goldman" userId="cacd053f67aa9f1a" providerId="LiveId" clId="{C6D1B022-7E7D-59CA-92B6-AAB8BD211D72}" dt="2026-02-05T17:45:07.014" v="686" actId="1076"/>
          <ac:picMkLst>
            <pc:docMk/>
            <pc:sldMk cId="2431500931" sldId="363"/>
            <ac:picMk id="11" creationId="{9910D240-7A19-4699-9C3C-FA6A7E445CAE}"/>
          </ac:picMkLst>
        </pc:picChg>
      </pc:sldChg>
      <pc:sldChg chg="addSp delSp modSp del mod ord">
        <pc:chgData name="Matt Goldman" userId="cacd053f67aa9f1a" providerId="LiveId" clId="{C6D1B022-7E7D-59CA-92B6-AAB8BD211D72}" dt="2026-02-05T17:34:55.092" v="513" actId="2696"/>
        <pc:sldMkLst>
          <pc:docMk/>
          <pc:sldMk cId="3341915155" sldId="363"/>
        </pc:sldMkLst>
        <pc:spChg chg="del mod">
          <ac:chgData name="Matt Goldman" userId="cacd053f67aa9f1a" providerId="LiveId" clId="{C6D1B022-7E7D-59CA-92B6-AAB8BD211D72}" dt="2026-02-05T17:34:38.073" v="509" actId="931"/>
          <ac:spMkLst>
            <pc:docMk/>
            <pc:sldMk cId="3341915155" sldId="363"/>
            <ac:spMk id="2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5T17:34:22.716" v="504" actId="931"/>
          <ac:spMkLst>
            <pc:docMk/>
            <pc:sldMk cId="3341915155" sldId="363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341915155" sldId="363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3341915155" sldId="363"/>
            <ac:spMk id="5" creationId="{00000000-0000-0000-0000-000000000000}"/>
          </ac:spMkLst>
        </pc:spChg>
        <pc:picChg chg="add mod">
          <ac:chgData name="Matt Goldman" userId="cacd053f67aa9f1a" providerId="LiveId" clId="{C6D1B022-7E7D-59CA-92B6-AAB8BD211D72}" dt="2026-02-05T17:34:23.782" v="506" actId="962"/>
          <ac:picMkLst>
            <pc:docMk/>
            <pc:sldMk cId="3341915155" sldId="363"/>
            <ac:picMk id="7" creationId="{A80BB2DA-648D-3487-A52D-6F74CF2E7AF9}"/>
          </ac:picMkLst>
        </pc:picChg>
        <pc:picChg chg="add mod">
          <ac:chgData name="Matt Goldman" userId="cacd053f67aa9f1a" providerId="LiveId" clId="{C6D1B022-7E7D-59CA-92B6-AAB8BD211D72}" dt="2026-02-05T17:34:39.048" v="511" actId="962"/>
          <ac:picMkLst>
            <pc:docMk/>
            <pc:sldMk cId="3341915155" sldId="363"/>
            <ac:picMk id="9" creationId="{EB4851BB-2EDC-9A5F-9621-43281455FEDB}"/>
          </ac:picMkLst>
        </pc:picChg>
        <pc:picChg chg="mod">
          <ac:chgData name="Matt Goldman" userId="cacd053f67aa9f1a" providerId="LiveId" clId="{C6D1B022-7E7D-59CA-92B6-AAB8BD211D72}" dt="2026-02-05T17:34:28.025" v="507" actId="1076"/>
          <ac:picMkLst>
            <pc:docMk/>
            <pc:sldMk cId="3341915155" sldId="363"/>
            <ac:picMk id="10" creationId="{9910D240-7A19-4699-9C3C-FA6A7E445CAE}"/>
          </ac:picMkLst>
        </pc:picChg>
        <pc:picChg chg="mod">
          <ac:chgData name="Matt Goldman" userId="cacd053f67aa9f1a" providerId="LiveId" clId="{C6D1B022-7E7D-59CA-92B6-AAB8BD211D72}" dt="2026-02-05T17:34:48.777" v="512" actId="1076"/>
          <ac:picMkLst>
            <pc:docMk/>
            <pc:sldMk cId="3341915155" sldId="363"/>
            <ac:picMk id="11" creationId="{9910D240-7A19-4699-9C3C-FA6A7E445CAE}"/>
          </ac:picMkLst>
        </pc:picChg>
      </pc:sldChg>
      <pc:sldChg chg="modSp del">
        <pc:chgData name="Matt Goldman" userId="cacd053f67aa9f1a" providerId="LiveId" clId="{C6D1B022-7E7D-59CA-92B6-AAB8BD211D72}" dt="2026-02-06T09:05:35.187" v="2309" actId="2696"/>
        <pc:sldMkLst>
          <pc:docMk/>
          <pc:sldMk cId="1873697330" sldId="364"/>
        </pc:sldMkLst>
        <pc:spChg chg="mod">
          <ac:chgData name="Matt Goldman" userId="cacd053f67aa9f1a" providerId="LiveId" clId="{C6D1B022-7E7D-59CA-92B6-AAB8BD211D72}" dt="2026-02-05T13:15:50.186" v="48"/>
          <ac:spMkLst>
            <pc:docMk/>
            <pc:sldMk cId="1873697330" sldId="364"/>
            <ac:spMk id="2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73697330" sldId="364"/>
            <ac:spMk id="3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73697330" sldId="364"/>
            <ac:spMk id="4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73697330" sldId="364"/>
            <ac:spMk id="5" creationId="{00000000-0000-0000-0000-000000000000}"/>
          </ac:spMkLst>
        </pc:spChg>
        <pc:spChg chg="mod">
          <ac:chgData name="Matt Goldman" userId="cacd053f67aa9f1a" providerId="LiveId" clId="{C6D1B022-7E7D-59CA-92B6-AAB8BD211D72}" dt="2026-02-05T13:15:50.186" v="48"/>
          <ac:spMkLst>
            <pc:docMk/>
            <pc:sldMk cId="1873697330" sldId="364"/>
            <ac:spMk id="6" creationId="{00000000-0000-0000-0000-000000000000}"/>
          </ac:spMkLst>
        </pc:spChg>
      </pc:sldChg>
      <pc:sldChg chg="addSp delSp modSp add mod ord">
        <pc:chgData name="Matt Goldman" userId="cacd053f67aa9f1a" providerId="LiveId" clId="{C6D1B022-7E7D-59CA-92B6-AAB8BD211D72}" dt="2026-02-06T09:48:00.571" v="3481" actId="478"/>
        <pc:sldMkLst>
          <pc:docMk/>
          <pc:sldMk cId="3600811144" sldId="365"/>
        </pc:sldMkLst>
        <pc:spChg chg="mod">
          <ac:chgData name="Matt Goldman" userId="cacd053f67aa9f1a" providerId="LiveId" clId="{C6D1B022-7E7D-59CA-92B6-AAB8BD211D72}" dt="2026-02-06T09:47:36.336" v="3476" actId="20577"/>
          <ac:spMkLst>
            <pc:docMk/>
            <pc:sldMk cId="3600811144" sldId="365"/>
            <ac:spMk id="2" creationId="{00000000-0000-0000-0000-000000000000}"/>
          </ac:spMkLst>
        </pc:spChg>
        <pc:spChg chg="del mod">
          <ac:chgData name="Matt Goldman" userId="cacd053f67aa9f1a" providerId="LiveId" clId="{C6D1B022-7E7D-59CA-92B6-AAB8BD211D72}" dt="2026-02-06T09:47:57.950" v="3479" actId="478"/>
          <ac:spMkLst>
            <pc:docMk/>
            <pc:sldMk cId="3600811144" sldId="365"/>
            <ac:spMk id="3" creationId="{00000000-0000-0000-0000-000000000000}"/>
          </ac:spMkLst>
        </pc:spChg>
        <pc:spChg chg="add mod">
          <ac:chgData name="Matt Goldman" userId="cacd053f67aa9f1a" providerId="LiveId" clId="{C6D1B022-7E7D-59CA-92B6-AAB8BD211D72}" dt="2026-02-06T09:06:56.816" v="2383" actId="767"/>
          <ac:spMkLst>
            <pc:docMk/>
            <pc:sldMk cId="3600811144" sldId="365"/>
            <ac:spMk id="4" creationId="{33847C02-4B64-FF18-D24B-599134536278}"/>
          </ac:spMkLst>
        </pc:spChg>
        <pc:spChg chg="add mod">
          <ac:chgData name="Matt Goldman" userId="cacd053f67aa9f1a" providerId="LiveId" clId="{C6D1B022-7E7D-59CA-92B6-AAB8BD211D72}" dt="2026-02-06T09:47:42.796" v="3477" actId="167"/>
          <ac:spMkLst>
            <pc:docMk/>
            <pc:sldMk cId="3600811144" sldId="365"/>
            <ac:spMk id="5" creationId="{B3B85C08-5993-8138-78B1-29848F046AE2}"/>
          </ac:spMkLst>
        </pc:spChg>
        <pc:spChg chg="add del mod">
          <ac:chgData name="Matt Goldman" userId="cacd053f67aa9f1a" providerId="LiveId" clId="{C6D1B022-7E7D-59CA-92B6-AAB8BD211D72}" dt="2026-02-06T09:48:00.571" v="3481" actId="478"/>
          <ac:spMkLst>
            <pc:docMk/>
            <pc:sldMk cId="3600811144" sldId="365"/>
            <ac:spMk id="7" creationId="{6D5BD572-F811-9B44-23D4-7559B8AD6731}"/>
          </ac:spMkLst>
        </pc:spChg>
        <pc:spChg chg="mod">
          <ac:chgData name="Matt Goldman" userId="cacd053f67aa9f1a" providerId="LiveId" clId="{C6D1B022-7E7D-59CA-92B6-AAB8BD211D72}" dt="2026-02-06T09:47:19.592" v="3436" actId="167"/>
          <ac:spMkLst>
            <pc:docMk/>
            <pc:sldMk cId="3600811144" sldId="365"/>
            <ac:spMk id="8" creationId="{00000000-0000-0000-0000-000000000000}"/>
          </ac:spMkLst>
        </pc:spChg>
        <pc:spChg chg="mod">
          <ac:chgData name="Matt Goldman" userId="cacd053f67aa9f1a" providerId="LiveId" clId="{C6D1B022-7E7D-59CA-92B6-AAB8BD211D72}" dt="2026-02-06T09:47:52.414" v="3478" actId="208"/>
          <ac:spMkLst>
            <pc:docMk/>
            <pc:sldMk cId="3600811144" sldId="365"/>
            <ac:spMk id="14" creationId="{00000000-0000-0000-0000-000000000000}"/>
          </ac:spMkLst>
        </pc:spChg>
        <pc:spChg chg="mod">
          <ac:chgData name="Matt Goldman" userId="cacd053f67aa9f1a" providerId="LiveId" clId="{C6D1B022-7E7D-59CA-92B6-AAB8BD211D72}" dt="2026-02-06T09:47:52.414" v="3478" actId="208"/>
          <ac:spMkLst>
            <pc:docMk/>
            <pc:sldMk cId="3600811144" sldId="365"/>
            <ac:spMk id="15" creationId="{00000000-0000-0000-0000-000000000000}"/>
          </ac:spMkLst>
        </pc:spChg>
        <pc:spChg chg="mod">
          <ac:chgData name="Matt Goldman" userId="cacd053f67aa9f1a" providerId="LiveId" clId="{C6D1B022-7E7D-59CA-92B6-AAB8BD211D72}" dt="2026-02-06T09:47:52.414" v="3478" actId="208"/>
          <ac:spMkLst>
            <pc:docMk/>
            <pc:sldMk cId="3600811144" sldId="365"/>
            <ac:spMk id="16" creationId="{00000000-0000-0000-0000-000000000000}"/>
          </ac:spMkLst>
        </pc:spChg>
        <pc:picChg chg="del">
          <ac:chgData name="Matt Goldman" userId="cacd053f67aa9f1a" providerId="LiveId" clId="{C6D1B022-7E7D-59CA-92B6-AAB8BD211D72}" dt="2026-02-05T13:09:50.776" v="45" actId="478"/>
          <ac:picMkLst>
            <pc:docMk/>
            <pc:sldMk cId="3600811144" sldId="365"/>
            <ac:picMk id="6" creationId="{B27E5E94-B6AA-688F-B340-656ADA75D145}"/>
          </ac:picMkLst>
        </pc:picChg>
      </pc:sldChg>
      <pc:sldChg chg="addSp delSp modSp new mod ord modClrScheme modAnim chgLayout">
        <pc:chgData name="Matt Goldman" userId="cacd053f67aa9f1a" providerId="LiveId" clId="{C6D1B022-7E7D-59CA-92B6-AAB8BD211D72}" dt="2026-02-05T14:01:11.803" v="395" actId="20578"/>
        <pc:sldMkLst>
          <pc:docMk/>
          <pc:sldMk cId="3658028033" sldId="366"/>
        </pc:sldMkLst>
        <pc:spChg chg="del mod ord">
          <ac:chgData name="Matt Goldman" userId="cacd053f67aa9f1a" providerId="LiveId" clId="{C6D1B022-7E7D-59CA-92B6-AAB8BD211D72}" dt="2026-02-05T13:17:00.351" v="50" actId="700"/>
          <ac:spMkLst>
            <pc:docMk/>
            <pc:sldMk cId="3658028033" sldId="366"/>
            <ac:spMk id="2" creationId="{8E483EDB-A35D-F245-9BC5-26398BAA3A39}"/>
          </ac:spMkLst>
        </pc:spChg>
        <pc:spChg chg="del">
          <ac:chgData name="Matt Goldman" userId="cacd053f67aa9f1a" providerId="LiveId" clId="{C6D1B022-7E7D-59CA-92B6-AAB8BD211D72}" dt="2026-02-05T13:17:00.351" v="50" actId="700"/>
          <ac:spMkLst>
            <pc:docMk/>
            <pc:sldMk cId="3658028033" sldId="366"/>
            <ac:spMk id="3" creationId="{35442B95-2F45-049A-51C7-8F2658461E07}"/>
          </ac:spMkLst>
        </pc:spChg>
        <pc:spChg chg="del">
          <ac:chgData name="Matt Goldman" userId="cacd053f67aa9f1a" providerId="LiveId" clId="{C6D1B022-7E7D-59CA-92B6-AAB8BD211D72}" dt="2026-02-05T13:17:00.351" v="50" actId="700"/>
          <ac:spMkLst>
            <pc:docMk/>
            <pc:sldMk cId="3658028033" sldId="366"/>
            <ac:spMk id="4" creationId="{38080BEA-A6E3-8712-B5D3-193C66A0DE44}"/>
          </ac:spMkLst>
        </pc:spChg>
        <pc:spChg chg="add mod ord">
          <ac:chgData name="Matt Goldman" userId="cacd053f67aa9f1a" providerId="LiveId" clId="{C6D1B022-7E7D-59CA-92B6-AAB8BD211D72}" dt="2026-02-05T13:17:12.365" v="79" actId="122"/>
          <ac:spMkLst>
            <pc:docMk/>
            <pc:sldMk cId="3658028033" sldId="366"/>
            <ac:spMk id="5" creationId="{53017D67-C24D-5268-1E55-A8695CC4A0C6}"/>
          </ac:spMkLst>
        </pc:spChg>
        <pc:spChg chg="add mod">
          <ac:chgData name="Matt Goldman" userId="cacd053f67aa9f1a" providerId="LiveId" clId="{C6D1B022-7E7D-59CA-92B6-AAB8BD211D72}" dt="2026-02-05T13:18:26.088" v="181" actId="20577"/>
          <ac:spMkLst>
            <pc:docMk/>
            <pc:sldMk cId="3658028033" sldId="366"/>
            <ac:spMk id="6" creationId="{50ABAA19-E453-AAF1-5D97-DEB18461D716}"/>
          </ac:spMkLst>
        </pc:spChg>
        <pc:spChg chg="add mod">
          <ac:chgData name="Matt Goldman" userId="cacd053f67aa9f1a" providerId="LiveId" clId="{C6D1B022-7E7D-59CA-92B6-AAB8BD211D72}" dt="2026-02-05T13:18:35.859" v="188" actId="20577"/>
          <ac:spMkLst>
            <pc:docMk/>
            <pc:sldMk cId="3658028033" sldId="366"/>
            <ac:spMk id="7" creationId="{7915E034-CD26-CCCC-DEB4-42FFC0BEAFC3}"/>
          </ac:spMkLst>
        </pc:spChg>
      </pc:sldChg>
      <pc:sldChg chg="addSp delSp modSp add del mod ord modTransition modClrScheme chgLayout">
        <pc:chgData name="Matt Goldman" userId="cacd053f67aa9f1a" providerId="LiveId" clId="{C6D1B022-7E7D-59CA-92B6-AAB8BD211D72}" dt="2026-02-06T05:14:47.955" v="1050" actId="2696"/>
        <pc:sldMkLst>
          <pc:docMk/>
          <pc:sldMk cId="4013181235" sldId="367"/>
        </pc:sldMkLst>
        <pc:spChg chg="mod ord">
          <ac:chgData name="Matt Goldman" userId="cacd053f67aa9f1a" providerId="LiveId" clId="{C6D1B022-7E7D-59CA-92B6-AAB8BD211D72}" dt="2026-02-06T05:14:42.438" v="1049" actId="27636"/>
          <ac:spMkLst>
            <pc:docMk/>
            <pc:sldMk cId="4013181235" sldId="367"/>
            <ac:spMk id="2" creationId="{58DF5199-D304-A7E5-B7BB-2D21900CD70A}"/>
          </ac:spMkLst>
        </pc:spChg>
        <pc:spChg chg="mod ord">
          <ac:chgData name="Matt Goldman" userId="cacd053f67aa9f1a" providerId="LiveId" clId="{C6D1B022-7E7D-59CA-92B6-AAB8BD211D72}" dt="2026-02-06T05:14:42.427" v="1048" actId="700"/>
          <ac:spMkLst>
            <pc:docMk/>
            <pc:sldMk cId="4013181235" sldId="367"/>
            <ac:spMk id="3" creationId="{796FA0AD-972F-7BF5-9C63-71CDB1DC1D8D}"/>
          </ac:spMkLst>
        </pc:spChg>
        <pc:spChg chg="add del mod">
          <ac:chgData name="Matt Goldman" userId="cacd053f67aa9f1a" providerId="LiveId" clId="{C6D1B022-7E7D-59CA-92B6-AAB8BD211D72}" dt="2026-02-06T05:07:49.345" v="1043" actId="6264"/>
          <ac:spMkLst>
            <pc:docMk/>
            <pc:sldMk cId="4013181235" sldId="367"/>
            <ac:spMk id="4" creationId="{A007ABE3-DAA6-7DF1-57F1-E30F60125554}"/>
          </ac:spMkLst>
        </pc:spChg>
        <pc:spChg chg="add del mod">
          <ac:chgData name="Matt Goldman" userId="cacd053f67aa9f1a" providerId="LiveId" clId="{C6D1B022-7E7D-59CA-92B6-AAB8BD211D72}" dt="2026-02-06T05:07:49.345" v="1043" actId="6264"/>
          <ac:spMkLst>
            <pc:docMk/>
            <pc:sldMk cId="4013181235" sldId="367"/>
            <ac:spMk id="5" creationId="{510A7501-F04C-8D4C-556B-6BC30809E840}"/>
          </ac:spMkLst>
        </pc:spChg>
      </pc:sldChg>
      <pc:sldChg chg="modSp add modAnim">
        <pc:chgData name="Matt Goldman" userId="cacd053f67aa9f1a" providerId="LiveId" clId="{C6D1B022-7E7D-59CA-92B6-AAB8BD211D72}" dt="2026-02-05T13:26:12.370" v="236" actId="14826"/>
        <pc:sldMkLst>
          <pc:docMk/>
          <pc:sldMk cId="483895971" sldId="368"/>
        </pc:sldMkLst>
        <pc:spChg chg="mod">
          <ac:chgData name="Matt Goldman" userId="cacd053f67aa9f1a" providerId="LiveId" clId="{C6D1B022-7E7D-59CA-92B6-AAB8BD211D72}" dt="2026-02-05T13:21:10.954" v="234" actId="20577"/>
          <ac:spMkLst>
            <pc:docMk/>
            <pc:sldMk cId="483895971" sldId="368"/>
            <ac:spMk id="9" creationId="{CD27E8BE-2FC8-B42B-E590-0DC7D5D7E225}"/>
          </ac:spMkLst>
        </pc:spChg>
        <pc:spChg chg="mod">
          <ac:chgData name="Matt Goldman" userId="cacd053f67aa9f1a" providerId="LiveId" clId="{C6D1B022-7E7D-59CA-92B6-AAB8BD211D72}" dt="2026-02-05T13:20:48.097" v="212" actId="208"/>
          <ac:spMkLst>
            <pc:docMk/>
            <pc:sldMk cId="483895971" sldId="368"/>
            <ac:spMk id="20" creationId="{C3E6F78D-F7F9-FE9C-8601-3003484616F7}"/>
          </ac:spMkLst>
        </pc:spChg>
        <pc:spChg chg="mod">
          <ac:chgData name="Matt Goldman" userId="cacd053f67aa9f1a" providerId="LiveId" clId="{C6D1B022-7E7D-59CA-92B6-AAB8BD211D72}" dt="2026-02-05T13:20:48.097" v="212" actId="208"/>
          <ac:spMkLst>
            <pc:docMk/>
            <pc:sldMk cId="483895971" sldId="368"/>
            <ac:spMk id="21" creationId="{5E2D1382-A85D-270D-70F2-BACA970DAD12}"/>
          </ac:spMkLst>
        </pc:spChg>
        <pc:spChg chg="mod">
          <ac:chgData name="Matt Goldman" userId="cacd053f67aa9f1a" providerId="LiveId" clId="{C6D1B022-7E7D-59CA-92B6-AAB8BD211D72}" dt="2026-02-05T13:20:48.097" v="212" actId="208"/>
          <ac:spMkLst>
            <pc:docMk/>
            <pc:sldMk cId="483895971" sldId="368"/>
            <ac:spMk id="22" creationId="{99D5EC2D-DD1E-3061-5130-E75335EFDA41}"/>
          </ac:spMkLst>
        </pc:spChg>
        <pc:picChg chg="mod">
          <ac:chgData name="Matt Goldman" userId="cacd053f67aa9f1a" providerId="LiveId" clId="{C6D1B022-7E7D-59CA-92B6-AAB8BD211D72}" dt="2026-02-05T13:26:12.370" v="236" actId="14826"/>
          <ac:picMkLst>
            <pc:docMk/>
            <pc:sldMk cId="483895971" sldId="368"/>
            <ac:picMk id="7" creationId="{2573D235-8A29-1CDB-A072-D05C1FD0CDA6}"/>
          </ac:picMkLst>
        </pc:picChg>
      </pc:sldChg>
      <pc:sldChg chg="addSp delSp modSp add mod ord modAnim">
        <pc:chgData name="Matt Goldman" userId="cacd053f67aa9f1a" providerId="LiveId" clId="{C6D1B022-7E7D-59CA-92B6-AAB8BD211D72}" dt="2026-02-05T17:55:36.285" v="929" actId="20577"/>
        <pc:sldMkLst>
          <pc:docMk/>
          <pc:sldMk cId="1567051694" sldId="369"/>
        </pc:sldMkLst>
        <pc:spChg chg="mod">
          <ac:chgData name="Matt Goldman" userId="cacd053f67aa9f1a" providerId="LiveId" clId="{C6D1B022-7E7D-59CA-92B6-AAB8BD211D72}" dt="2026-02-05T17:54:32.792" v="893" actId="20577"/>
          <ac:spMkLst>
            <pc:docMk/>
            <pc:sldMk cId="1567051694" sldId="369"/>
            <ac:spMk id="3" creationId="{579ABD2C-2760-CB8F-CA44-D620BBC17227}"/>
          </ac:spMkLst>
        </pc:spChg>
        <pc:spChg chg="add del mod">
          <ac:chgData name="Matt Goldman" userId="cacd053f67aa9f1a" providerId="LiveId" clId="{C6D1B022-7E7D-59CA-92B6-AAB8BD211D72}" dt="2026-02-05T17:54:36.360" v="895"/>
          <ac:spMkLst>
            <pc:docMk/>
            <pc:sldMk cId="1567051694" sldId="369"/>
            <ac:spMk id="4" creationId="{363640E1-A359-A4A2-D336-FA4AF078A590}"/>
          </ac:spMkLst>
        </pc:spChg>
        <pc:spChg chg="mod">
          <ac:chgData name="Matt Goldman" userId="cacd053f67aa9f1a" providerId="LiveId" clId="{C6D1B022-7E7D-59CA-92B6-AAB8BD211D72}" dt="2026-02-05T17:55:12.232" v="924" actId="20577"/>
          <ac:spMkLst>
            <pc:docMk/>
            <pc:sldMk cId="1567051694" sldId="369"/>
            <ac:spMk id="6" creationId="{FCDD9A79-21A4-D49A-0A00-C551E0BB6C3E}"/>
          </ac:spMkLst>
        </pc:spChg>
        <pc:spChg chg="mod">
          <ac:chgData name="Matt Goldman" userId="cacd053f67aa9f1a" providerId="LiveId" clId="{C6D1B022-7E7D-59CA-92B6-AAB8BD211D72}" dt="2026-02-05T13:43:32.908" v="285" actId="208"/>
          <ac:spMkLst>
            <pc:docMk/>
            <pc:sldMk cId="1567051694" sldId="369"/>
            <ac:spMk id="9" creationId="{480A0BD6-AA97-3C02-5D5F-91D583EB0CA5}"/>
          </ac:spMkLst>
        </pc:spChg>
        <pc:spChg chg="mod">
          <ac:chgData name="Matt Goldman" userId="cacd053f67aa9f1a" providerId="LiveId" clId="{C6D1B022-7E7D-59CA-92B6-AAB8BD211D72}" dt="2026-02-05T13:43:32.908" v="285" actId="208"/>
          <ac:spMkLst>
            <pc:docMk/>
            <pc:sldMk cId="1567051694" sldId="369"/>
            <ac:spMk id="10" creationId="{FD1F9AB4-6697-5917-EDC3-D60F3393FF19}"/>
          </ac:spMkLst>
        </pc:spChg>
        <pc:spChg chg="mod">
          <ac:chgData name="Matt Goldman" userId="cacd053f67aa9f1a" providerId="LiveId" clId="{C6D1B022-7E7D-59CA-92B6-AAB8BD211D72}" dt="2026-02-05T13:43:32.908" v="285" actId="208"/>
          <ac:spMkLst>
            <pc:docMk/>
            <pc:sldMk cId="1567051694" sldId="369"/>
            <ac:spMk id="11" creationId="{3ABCA8E7-D1E0-47F8-4600-A95F866E8EED}"/>
          </ac:spMkLst>
        </pc:spChg>
      </pc:sldChg>
      <pc:sldChg chg="modSp add">
        <pc:chgData name="Matt Goldman" userId="cacd053f67aa9f1a" providerId="LiveId" clId="{C6D1B022-7E7D-59CA-92B6-AAB8BD211D72}" dt="2026-02-05T17:56:20.745" v="954" actId="20577"/>
        <pc:sldMkLst>
          <pc:docMk/>
          <pc:sldMk cId="2965990281" sldId="370"/>
        </pc:sldMkLst>
        <pc:spChg chg="mod">
          <ac:chgData name="Matt Goldman" userId="cacd053f67aa9f1a" providerId="LiveId" clId="{C6D1B022-7E7D-59CA-92B6-AAB8BD211D72}" dt="2026-02-05T17:54:40.026" v="900" actId="20577"/>
          <ac:spMkLst>
            <pc:docMk/>
            <pc:sldMk cId="2965990281" sldId="370"/>
            <ac:spMk id="3" creationId="{A53C1742-2101-2AFE-B8EE-B86ADBC0EC4F}"/>
          </ac:spMkLst>
        </pc:spChg>
        <pc:spChg chg="mod">
          <ac:chgData name="Matt Goldman" userId="cacd053f67aa9f1a" providerId="LiveId" clId="{C6D1B022-7E7D-59CA-92B6-AAB8BD211D72}" dt="2026-02-05T17:56:20.745" v="954" actId="20577"/>
          <ac:spMkLst>
            <pc:docMk/>
            <pc:sldMk cId="2965990281" sldId="370"/>
            <ac:spMk id="6" creationId="{BD5187A0-4A15-BEA2-E17E-8B7652DEF5B6}"/>
          </ac:spMkLst>
        </pc:spChg>
      </pc:sldChg>
      <pc:sldChg chg="addSp delSp modSp add mod modAnim">
        <pc:chgData name="Matt Goldman" userId="cacd053f67aa9f1a" providerId="LiveId" clId="{C6D1B022-7E7D-59CA-92B6-AAB8BD211D72}" dt="2026-02-05T17:56:55.476" v="956" actId="20577"/>
        <pc:sldMkLst>
          <pc:docMk/>
          <pc:sldMk cId="2083599649" sldId="371"/>
        </pc:sldMkLst>
        <pc:spChg chg="mod">
          <ac:chgData name="Matt Goldman" userId="cacd053f67aa9f1a" providerId="LiveId" clId="{C6D1B022-7E7D-59CA-92B6-AAB8BD211D72}" dt="2026-02-05T17:55:50.624" v="952" actId="20577"/>
          <ac:spMkLst>
            <pc:docMk/>
            <pc:sldMk cId="2083599649" sldId="371"/>
            <ac:spMk id="2" creationId="{78019187-92D1-F20C-E4A0-FE74ABFFDEE7}"/>
          </ac:spMkLst>
        </pc:spChg>
        <pc:spChg chg="del">
          <ac:chgData name="Matt Goldman" userId="cacd053f67aa9f1a" providerId="LiveId" clId="{C6D1B022-7E7D-59CA-92B6-AAB8BD211D72}" dt="2026-02-05T17:47:36.853" v="793" actId="931"/>
          <ac:spMkLst>
            <pc:docMk/>
            <pc:sldMk cId="2083599649" sldId="371"/>
            <ac:spMk id="4" creationId="{8BF79808-5DA6-3EF5-D802-261BC87268B6}"/>
          </ac:spMkLst>
        </pc:spChg>
        <pc:spChg chg="mod">
          <ac:chgData name="Matt Goldman" userId="cacd053f67aa9f1a" providerId="LiveId" clId="{C6D1B022-7E7D-59CA-92B6-AAB8BD211D72}" dt="2026-02-05T17:56:55.476" v="956" actId="20577"/>
          <ac:spMkLst>
            <pc:docMk/>
            <pc:sldMk cId="2083599649" sldId="371"/>
            <ac:spMk id="8" creationId="{38D13FAA-D449-3392-2F59-21C0303E8B4D}"/>
          </ac:spMkLst>
        </pc:spChg>
        <pc:spChg chg="mod">
          <ac:chgData name="Matt Goldman" userId="cacd053f67aa9f1a" providerId="LiveId" clId="{C6D1B022-7E7D-59CA-92B6-AAB8BD211D72}" dt="2026-02-05T17:48:50.521" v="807" actId="208"/>
          <ac:spMkLst>
            <pc:docMk/>
            <pc:sldMk cId="2083599649" sldId="371"/>
            <ac:spMk id="14" creationId="{D1E95A50-C233-C4A3-A076-43B3DD41636F}"/>
          </ac:spMkLst>
        </pc:spChg>
        <pc:spChg chg="mod">
          <ac:chgData name="Matt Goldman" userId="cacd053f67aa9f1a" providerId="LiveId" clId="{C6D1B022-7E7D-59CA-92B6-AAB8BD211D72}" dt="2026-02-05T17:48:50.521" v="807" actId="208"/>
          <ac:spMkLst>
            <pc:docMk/>
            <pc:sldMk cId="2083599649" sldId="371"/>
            <ac:spMk id="15" creationId="{21D53F6B-B28C-04EF-DE4E-713AFCE0FD90}"/>
          </ac:spMkLst>
        </pc:spChg>
        <pc:spChg chg="mod">
          <ac:chgData name="Matt Goldman" userId="cacd053f67aa9f1a" providerId="LiveId" clId="{C6D1B022-7E7D-59CA-92B6-AAB8BD211D72}" dt="2026-02-05T17:48:50.521" v="807" actId="208"/>
          <ac:spMkLst>
            <pc:docMk/>
            <pc:sldMk cId="2083599649" sldId="371"/>
            <ac:spMk id="16" creationId="{50916587-A03A-4A19-B60E-B16AD57C9854}"/>
          </ac:spMkLst>
        </pc:spChg>
        <pc:picChg chg="add mod modCrop">
          <ac:chgData name="Matt Goldman" userId="cacd053f67aa9f1a" providerId="LiveId" clId="{C6D1B022-7E7D-59CA-92B6-AAB8BD211D72}" dt="2026-02-05T17:48:29.455" v="804" actId="14100"/>
          <ac:picMkLst>
            <pc:docMk/>
            <pc:sldMk cId="2083599649" sldId="371"/>
            <ac:picMk id="6" creationId="{2B4FA462-B710-DC99-473A-912047709EE2}"/>
          </ac:picMkLst>
        </pc:picChg>
      </pc:sldChg>
      <pc:sldChg chg="add del">
        <pc:chgData name="Matt Goldman" userId="cacd053f67aa9f1a" providerId="LiveId" clId="{C6D1B022-7E7D-59CA-92B6-AAB8BD211D72}" dt="2026-02-05T14:03:28.148" v="398" actId="2696"/>
        <pc:sldMkLst>
          <pc:docMk/>
          <pc:sldMk cId="3737089207" sldId="371"/>
        </pc:sldMkLst>
      </pc:sldChg>
      <pc:sldChg chg="addSp delSp modSp add mod ord modAnim">
        <pc:chgData name="Matt Goldman" userId="cacd053f67aa9f1a" providerId="LiveId" clId="{C6D1B022-7E7D-59CA-92B6-AAB8BD211D72}" dt="2026-02-06T09:16:05.341" v="2805"/>
        <pc:sldMkLst>
          <pc:docMk/>
          <pc:sldMk cId="1349176908" sldId="372"/>
        </pc:sldMkLst>
        <pc:spChg chg="mod">
          <ac:chgData name="Matt Goldman" userId="cacd053f67aa9f1a" providerId="LiveId" clId="{C6D1B022-7E7D-59CA-92B6-AAB8BD211D72}" dt="2026-02-06T09:08:38.226" v="2447" actId="14100"/>
          <ac:spMkLst>
            <pc:docMk/>
            <pc:sldMk cId="1349176908" sldId="372"/>
            <ac:spMk id="2" creationId="{25CBAB7C-51E0-C320-C918-6B28C3270FB0}"/>
          </ac:spMkLst>
        </pc:spChg>
        <pc:spChg chg="mod">
          <ac:chgData name="Matt Goldman" userId="cacd053f67aa9f1a" providerId="LiveId" clId="{C6D1B022-7E7D-59CA-92B6-AAB8BD211D72}" dt="2026-02-06T09:08:26.062" v="2415" actId="20577"/>
          <ac:spMkLst>
            <pc:docMk/>
            <pc:sldMk cId="1349176908" sldId="372"/>
            <ac:spMk id="3" creationId="{8CB997A5-5DA1-D227-CD02-AC37F38644B5}"/>
          </ac:spMkLst>
        </pc:spChg>
        <pc:spChg chg="add mod">
          <ac:chgData name="Matt Goldman" userId="cacd053f67aa9f1a" providerId="LiveId" clId="{C6D1B022-7E7D-59CA-92B6-AAB8BD211D72}" dt="2026-02-06T09:10:12.873" v="2458" actId="1076"/>
          <ac:spMkLst>
            <pc:docMk/>
            <pc:sldMk cId="1349176908" sldId="372"/>
            <ac:spMk id="4" creationId="{357F01B4-D7E5-846F-7D23-DAED04C1EB7A}"/>
          </ac:spMkLst>
        </pc:spChg>
        <pc:spChg chg="mod">
          <ac:chgData name="Matt Goldman" userId="cacd053f67aa9f1a" providerId="LiveId" clId="{C6D1B022-7E7D-59CA-92B6-AAB8BD211D72}" dt="2026-02-06T09:10:03.301" v="2457" actId="1076"/>
          <ac:spMkLst>
            <pc:docMk/>
            <pc:sldMk cId="1349176908" sldId="372"/>
            <ac:spMk id="5" creationId="{C92FDBEC-1AED-4DC2-912C-6B2217A0E787}"/>
          </ac:spMkLst>
        </pc:spChg>
        <pc:spChg chg="mod">
          <ac:chgData name="Matt Goldman" userId="cacd053f67aa9f1a" providerId="LiveId" clId="{C6D1B022-7E7D-59CA-92B6-AAB8BD211D72}" dt="2026-02-06T09:11:28.516" v="2661" actId="20577"/>
          <ac:spMkLst>
            <pc:docMk/>
            <pc:sldMk cId="1349176908" sldId="372"/>
            <ac:spMk id="7" creationId="{BA8E4603-DAC1-4E6D-F33C-863354E01DAA}"/>
          </ac:spMkLst>
        </pc:spChg>
        <pc:spChg chg="add mod">
          <ac:chgData name="Matt Goldman" userId="cacd053f67aa9f1a" providerId="LiveId" clId="{C6D1B022-7E7D-59CA-92B6-AAB8BD211D72}" dt="2026-02-06T09:10:33.108" v="2512" actId="20577"/>
          <ac:spMkLst>
            <pc:docMk/>
            <pc:sldMk cId="1349176908" sldId="372"/>
            <ac:spMk id="8" creationId="{0523B7D2-1B7D-982F-975E-B6E131BECCBF}"/>
          </ac:spMkLst>
        </pc:spChg>
        <pc:spChg chg="mod">
          <ac:chgData name="Matt Goldman" userId="cacd053f67aa9f1a" providerId="LiveId" clId="{C6D1B022-7E7D-59CA-92B6-AAB8BD211D72}" dt="2026-02-06T09:10:03.301" v="2457" actId="1076"/>
          <ac:spMkLst>
            <pc:docMk/>
            <pc:sldMk cId="1349176908" sldId="372"/>
            <ac:spMk id="9" creationId="{2ECAC316-308C-C169-4BFD-F4B4A300735B}"/>
          </ac:spMkLst>
        </pc:spChg>
        <pc:spChg chg="mod">
          <ac:chgData name="Matt Goldman" userId="cacd053f67aa9f1a" providerId="LiveId" clId="{C6D1B022-7E7D-59CA-92B6-AAB8BD211D72}" dt="2026-02-06T09:11:45.041" v="2717" actId="20577"/>
          <ac:spMkLst>
            <pc:docMk/>
            <pc:sldMk cId="1349176908" sldId="372"/>
            <ac:spMk id="10" creationId="{0AC04BB0-5A0A-81FF-FD57-5E1CB16E0554}"/>
          </ac:spMkLst>
        </pc:spChg>
        <pc:spChg chg="mod">
          <ac:chgData name="Matt Goldman" userId="cacd053f67aa9f1a" providerId="LiveId" clId="{C6D1B022-7E7D-59CA-92B6-AAB8BD211D72}" dt="2026-02-06T09:10:03.301" v="2457" actId="1076"/>
          <ac:spMkLst>
            <pc:docMk/>
            <pc:sldMk cId="1349176908" sldId="372"/>
            <ac:spMk id="12" creationId="{B7AEEF5F-E91B-99DA-4CE2-F2B954BEED78}"/>
          </ac:spMkLst>
        </pc:spChg>
        <pc:spChg chg="mod">
          <ac:chgData name="Matt Goldman" userId="cacd053f67aa9f1a" providerId="LiveId" clId="{C6D1B022-7E7D-59CA-92B6-AAB8BD211D72}" dt="2026-02-06T09:11:59.995" v="2768" actId="20577"/>
          <ac:spMkLst>
            <pc:docMk/>
            <pc:sldMk cId="1349176908" sldId="372"/>
            <ac:spMk id="13" creationId="{0D17765D-B6A2-FEEA-5157-63D4D554FB66}"/>
          </ac:spMkLst>
        </pc:spChg>
        <pc:spChg chg="add mod">
          <ac:chgData name="Matt Goldman" userId="cacd053f67aa9f1a" providerId="LiveId" clId="{C6D1B022-7E7D-59CA-92B6-AAB8BD211D72}" dt="2026-02-06T09:10:12.873" v="2458" actId="1076"/>
          <ac:spMkLst>
            <pc:docMk/>
            <pc:sldMk cId="1349176908" sldId="372"/>
            <ac:spMk id="14" creationId="{D301DF49-51CE-BE5A-F7DD-F6FEFDF10685}"/>
          </ac:spMkLst>
        </pc:spChg>
        <pc:spChg chg="add mod">
          <ac:chgData name="Matt Goldman" userId="cacd053f67aa9f1a" providerId="LiveId" clId="{C6D1B022-7E7D-59CA-92B6-AAB8BD211D72}" dt="2026-02-06T09:10:50.823" v="2547" actId="20577"/>
          <ac:spMkLst>
            <pc:docMk/>
            <pc:sldMk cId="1349176908" sldId="372"/>
            <ac:spMk id="15" creationId="{10989FD9-0650-6FC3-4FD6-B5237D7AD60A}"/>
          </ac:spMkLst>
        </pc:spChg>
        <pc:spChg chg="add mod">
          <ac:chgData name="Matt Goldman" userId="cacd053f67aa9f1a" providerId="LiveId" clId="{C6D1B022-7E7D-59CA-92B6-AAB8BD211D72}" dt="2026-02-06T09:10:12.873" v="2458" actId="1076"/>
          <ac:spMkLst>
            <pc:docMk/>
            <pc:sldMk cId="1349176908" sldId="372"/>
            <ac:spMk id="16" creationId="{E355B214-10EE-DBF8-0954-1495E77ED396}"/>
          </ac:spMkLst>
        </pc:spChg>
        <pc:spChg chg="add mod">
          <ac:chgData name="Matt Goldman" userId="cacd053f67aa9f1a" providerId="LiveId" clId="{C6D1B022-7E7D-59CA-92B6-AAB8BD211D72}" dt="2026-02-06T09:11:07.871" v="2607" actId="20577"/>
          <ac:spMkLst>
            <pc:docMk/>
            <pc:sldMk cId="1349176908" sldId="372"/>
            <ac:spMk id="17" creationId="{97A2B9E6-B0E5-5448-65B8-C886146F8A33}"/>
          </ac:spMkLst>
        </pc:spChg>
        <pc:spChg chg="add del">
          <ac:chgData name="Matt Goldman" userId="cacd053f67aa9f1a" providerId="LiveId" clId="{C6D1B022-7E7D-59CA-92B6-AAB8BD211D72}" dt="2026-02-06T03:46:36.073" v="968" actId="11529"/>
          <ac:spMkLst>
            <pc:docMk/>
            <pc:sldMk cId="1349176908" sldId="372"/>
            <ac:spMk id="18" creationId="{9EA7C420-84FE-3042-A1CC-7930A485291B}"/>
          </ac:spMkLst>
        </pc:spChg>
        <pc:spChg chg="add del mod">
          <ac:chgData name="Matt Goldman" userId="cacd053f67aa9f1a" providerId="LiveId" clId="{C6D1B022-7E7D-59CA-92B6-AAB8BD211D72}" dt="2026-02-06T09:10:12.873" v="2458" actId="1076"/>
          <ac:spMkLst>
            <pc:docMk/>
            <pc:sldMk cId="1349176908" sldId="372"/>
            <ac:spMk id="18" creationId="{A673F067-0171-7055-9916-E26C70E7914E}"/>
          </ac:spMkLst>
        </pc:spChg>
        <pc:picChg chg="add mod">
          <ac:chgData name="Matt Goldman" userId="cacd053f67aa9f1a" providerId="LiveId" clId="{C6D1B022-7E7D-59CA-92B6-AAB8BD211D72}" dt="2026-02-06T09:10:03.301" v="2457" actId="1076"/>
          <ac:picMkLst>
            <pc:docMk/>
            <pc:sldMk cId="1349176908" sldId="372"/>
            <ac:picMk id="20" creationId="{168E09F7-2984-A86E-9D77-FAB0D65BBCF3}"/>
          </ac:picMkLst>
        </pc:picChg>
        <pc:picChg chg="add mod">
          <ac:chgData name="Matt Goldman" userId="cacd053f67aa9f1a" providerId="LiveId" clId="{C6D1B022-7E7D-59CA-92B6-AAB8BD211D72}" dt="2026-02-06T09:10:03.301" v="2457" actId="1076"/>
          <ac:picMkLst>
            <pc:docMk/>
            <pc:sldMk cId="1349176908" sldId="372"/>
            <ac:picMk id="21" creationId="{63EC89BE-6102-FCF4-5DA1-B6237190A2C0}"/>
          </ac:picMkLst>
        </pc:picChg>
        <pc:picChg chg="add mod">
          <ac:chgData name="Matt Goldman" userId="cacd053f67aa9f1a" providerId="LiveId" clId="{C6D1B022-7E7D-59CA-92B6-AAB8BD211D72}" dt="2026-02-06T09:10:03.301" v="2457" actId="1076"/>
          <ac:picMkLst>
            <pc:docMk/>
            <pc:sldMk cId="1349176908" sldId="372"/>
            <ac:picMk id="22" creationId="{87C3419D-6E2E-6CE8-7748-DC6EB5B81D95}"/>
          </ac:picMkLst>
        </pc:picChg>
        <pc:picChg chg="add mod">
          <ac:chgData name="Matt Goldman" userId="cacd053f67aa9f1a" providerId="LiveId" clId="{C6D1B022-7E7D-59CA-92B6-AAB8BD211D72}" dt="2026-02-06T09:10:12.873" v="2458" actId="1076"/>
          <ac:picMkLst>
            <pc:docMk/>
            <pc:sldMk cId="1349176908" sldId="372"/>
            <ac:picMk id="24" creationId="{029E49D3-D6F8-755A-1753-BC571070D6C8}"/>
          </ac:picMkLst>
        </pc:picChg>
        <pc:picChg chg="add mod">
          <ac:chgData name="Matt Goldman" userId="cacd053f67aa9f1a" providerId="LiveId" clId="{C6D1B022-7E7D-59CA-92B6-AAB8BD211D72}" dt="2026-02-06T09:10:12.873" v="2458" actId="1076"/>
          <ac:picMkLst>
            <pc:docMk/>
            <pc:sldMk cId="1349176908" sldId="372"/>
            <ac:picMk id="25" creationId="{AE4D2A40-4C4D-5B2B-BA78-4DC20A78BD9A}"/>
          </ac:picMkLst>
        </pc:picChg>
        <pc:picChg chg="add mod">
          <ac:chgData name="Matt Goldman" userId="cacd053f67aa9f1a" providerId="LiveId" clId="{C6D1B022-7E7D-59CA-92B6-AAB8BD211D72}" dt="2026-02-06T09:10:12.873" v="2458" actId="1076"/>
          <ac:picMkLst>
            <pc:docMk/>
            <pc:sldMk cId="1349176908" sldId="372"/>
            <ac:picMk id="26" creationId="{D02B03B5-7265-4F02-1AE8-5DA5C1B8F0E9}"/>
          </ac:picMkLst>
        </pc:picChg>
      </pc:sldChg>
      <pc:sldChg chg="addSp delSp modSp new mod modClrScheme chgLayout">
        <pc:chgData name="Matt Goldman" userId="cacd053f67aa9f1a" providerId="LiveId" clId="{C6D1B022-7E7D-59CA-92B6-AAB8BD211D72}" dt="2026-02-06T04:12:37.714" v="994" actId="26606"/>
        <pc:sldMkLst>
          <pc:docMk/>
          <pc:sldMk cId="4290733403" sldId="373"/>
        </pc:sldMkLst>
        <pc:spChg chg="del">
          <ac:chgData name="Matt Goldman" userId="cacd053f67aa9f1a" providerId="LiveId" clId="{C6D1B022-7E7D-59CA-92B6-AAB8BD211D72}" dt="2026-02-06T04:12:32.652" v="992" actId="700"/>
          <ac:spMkLst>
            <pc:docMk/>
            <pc:sldMk cId="4290733403" sldId="373"/>
            <ac:spMk id="2" creationId="{D35AC970-8E49-265C-716D-6273349E1D54}"/>
          </ac:spMkLst>
        </pc:spChg>
        <pc:spChg chg="del">
          <ac:chgData name="Matt Goldman" userId="cacd053f67aa9f1a" providerId="LiveId" clId="{C6D1B022-7E7D-59CA-92B6-AAB8BD211D72}" dt="2026-02-06T04:12:32.652" v="992" actId="700"/>
          <ac:spMkLst>
            <pc:docMk/>
            <pc:sldMk cId="4290733403" sldId="373"/>
            <ac:spMk id="3" creationId="{DD82C3E6-8113-5B31-6E76-FFD9423993D3}"/>
          </ac:spMkLst>
        </pc:spChg>
        <pc:spChg chg="del">
          <ac:chgData name="Matt Goldman" userId="cacd053f67aa9f1a" providerId="LiveId" clId="{C6D1B022-7E7D-59CA-92B6-AAB8BD211D72}" dt="2026-02-06T04:12:32.652" v="992" actId="700"/>
          <ac:spMkLst>
            <pc:docMk/>
            <pc:sldMk cId="4290733403" sldId="373"/>
            <ac:spMk id="4" creationId="{DC15F488-ABDF-FC1F-C61E-3A65C2868CDD}"/>
          </ac:spMkLst>
        </pc:spChg>
        <pc:spChg chg="del">
          <ac:chgData name="Matt Goldman" userId="cacd053f67aa9f1a" providerId="LiveId" clId="{C6D1B022-7E7D-59CA-92B6-AAB8BD211D72}" dt="2026-02-06T04:12:32.652" v="992" actId="700"/>
          <ac:spMkLst>
            <pc:docMk/>
            <pc:sldMk cId="4290733403" sldId="373"/>
            <ac:spMk id="5" creationId="{1603E040-C42A-EB37-2518-488B40CD97D4}"/>
          </ac:spMkLst>
        </pc:spChg>
        <pc:picChg chg="add mod">
          <ac:chgData name="Matt Goldman" userId="cacd053f67aa9f1a" providerId="LiveId" clId="{C6D1B022-7E7D-59CA-92B6-AAB8BD211D72}" dt="2026-02-06T04:12:37.714" v="994" actId="26606"/>
          <ac:picMkLst>
            <pc:docMk/>
            <pc:sldMk cId="4290733403" sldId="373"/>
            <ac:picMk id="6" creationId="{7EC82DFB-B000-0F11-4FEA-714C3EF277DD}"/>
          </ac:picMkLst>
        </pc:picChg>
      </pc:sldChg>
      <pc:sldChg chg="addSp delSp modSp new mod modClrScheme chgLayout">
        <pc:chgData name="Matt Goldman" userId="cacd053f67aa9f1a" providerId="LiveId" clId="{C6D1B022-7E7D-59CA-92B6-AAB8BD211D72}" dt="2026-02-06T04:13:31.146" v="1021" actId="20577"/>
        <pc:sldMkLst>
          <pc:docMk/>
          <pc:sldMk cId="3593813337" sldId="374"/>
        </pc:sldMkLst>
        <pc:spChg chg="del">
          <ac:chgData name="Matt Goldman" userId="cacd053f67aa9f1a" providerId="LiveId" clId="{C6D1B022-7E7D-59CA-92B6-AAB8BD211D72}" dt="2026-02-06T04:12:57.300" v="996" actId="700"/>
          <ac:spMkLst>
            <pc:docMk/>
            <pc:sldMk cId="3593813337" sldId="374"/>
            <ac:spMk id="2" creationId="{0FFBD956-DE7F-C500-A8C5-51A098E8BAB6}"/>
          </ac:spMkLst>
        </pc:spChg>
        <pc:spChg chg="del">
          <ac:chgData name="Matt Goldman" userId="cacd053f67aa9f1a" providerId="LiveId" clId="{C6D1B022-7E7D-59CA-92B6-AAB8BD211D72}" dt="2026-02-06T04:12:57.300" v="996" actId="700"/>
          <ac:spMkLst>
            <pc:docMk/>
            <pc:sldMk cId="3593813337" sldId="374"/>
            <ac:spMk id="3" creationId="{39B295DD-045B-8856-E7C3-3749FBD0F9E5}"/>
          </ac:spMkLst>
        </pc:spChg>
        <pc:spChg chg="del mod ord">
          <ac:chgData name="Matt Goldman" userId="cacd053f67aa9f1a" providerId="LiveId" clId="{C6D1B022-7E7D-59CA-92B6-AAB8BD211D72}" dt="2026-02-06T04:12:57.300" v="996" actId="700"/>
          <ac:spMkLst>
            <pc:docMk/>
            <pc:sldMk cId="3593813337" sldId="374"/>
            <ac:spMk id="4" creationId="{08FD6CD0-5111-5E24-0EC1-7B4DD3A1CCC8}"/>
          </ac:spMkLst>
        </pc:spChg>
        <pc:spChg chg="del mod ord">
          <ac:chgData name="Matt Goldman" userId="cacd053f67aa9f1a" providerId="LiveId" clId="{C6D1B022-7E7D-59CA-92B6-AAB8BD211D72}" dt="2026-02-06T04:12:57.300" v="996" actId="700"/>
          <ac:spMkLst>
            <pc:docMk/>
            <pc:sldMk cId="3593813337" sldId="374"/>
            <ac:spMk id="5" creationId="{2CC9DB34-27AC-2F5E-5B7B-90CF6CEDC1EB}"/>
          </ac:spMkLst>
        </pc:spChg>
        <pc:spChg chg="add mod ord">
          <ac:chgData name="Matt Goldman" userId="cacd053f67aa9f1a" providerId="LiveId" clId="{C6D1B022-7E7D-59CA-92B6-AAB8BD211D72}" dt="2026-02-06T04:13:23.094" v="1009" actId="26606"/>
          <ac:spMkLst>
            <pc:docMk/>
            <pc:sldMk cId="3593813337" sldId="374"/>
            <ac:spMk id="6" creationId="{C4AFCD5A-770E-25BD-61AF-B3A32748AFE7}"/>
          </ac:spMkLst>
        </pc:spChg>
        <pc:spChg chg="add del mod ord">
          <ac:chgData name="Matt Goldman" userId="cacd053f67aa9f1a" providerId="LiveId" clId="{C6D1B022-7E7D-59CA-92B6-AAB8BD211D72}" dt="2026-02-06T04:13:23.094" v="1009" actId="26606"/>
          <ac:spMkLst>
            <pc:docMk/>
            <pc:sldMk cId="3593813337" sldId="374"/>
            <ac:spMk id="7" creationId="{7101822D-B05B-A692-ADBE-4D2956823140}"/>
          </ac:spMkLst>
        </pc:spChg>
        <pc:spChg chg="add mod">
          <ac:chgData name="Matt Goldman" userId="cacd053f67aa9f1a" providerId="LiveId" clId="{C6D1B022-7E7D-59CA-92B6-AAB8BD211D72}" dt="2026-02-06T04:13:31.146" v="1021" actId="20577"/>
          <ac:spMkLst>
            <pc:docMk/>
            <pc:sldMk cId="3593813337" sldId="374"/>
            <ac:spMk id="12" creationId="{F55EB8DF-9980-ACA1-C48A-EBADED591156}"/>
          </ac:spMkLst>
        </pc:spChg>
      </pc:sldChg>
      <pc:sldChg chg="delSp modSp add mod">
        <pc:chgData name="Matt Goldman" userId="cacd053f67aa9f1a" providerId="LiveId" clId="{C6D1B022-7E7D-59CA-92B6-AAB8BD211D72}" dt="2026-02-06T04:28:19.745" v="1027" actId="478"/>
        <pc:sldMkLst>
          <pc:docMk/>
          <pc:sldMk cId="2545668505" sldId="1985"/>
        </pc:sldMkLst>
        <pc:spChg chg="del">
          <ac:chgData name="Matt Goldman" userId="cacd053f67aa9f1a" providerId="LiveId" clId="{C6D1B022-7E7D-59CA-92B6-AAB8BD211D72}" dt="2026-02-06T04:28:19.745" v="1027" actId="478"/>
          <ac:spMkLst>
            <pc:docMk/>
            <pc:sldMk cId="2545668505" sldId="1985"/>
            <ac:spMk id="2" creationId="{014BEA24-ABC4-673C-7206-EE0A9D8F6E4A}"/>
          </ac:spMkLst>
        </pc:spChg>
        <pc:spChg chg="del mod">
          <ac:chgData name="Matt Goldman" userId="cacd053f67aa9f1a" providerId="LiveId" clId="{C6D1B022-7E7D-59CA-92B6-AAB8BD211D72}" dt="2026-02-06T04:28:15.693" v="1026" actId="478"/>
          <ac:spMkLst>
            <pc:docMk/>
            <pc:sldMk cId="2545668505" sldId="1985"/>
            <ac:spMk id="4" creationId="{EF481540-E510-D532-A8FA-9F5818038D31}"/>
          </ac:spMkLst>
        </pc:spChg>
        <pc:spChg chg="del mod">
          <ac:chgData name="Matt Goldman" userId="cacd053f67aa9f1a" providerId="LiveId" clId="{C6D1B022-7E7D-59CA-92B6-AAB8BD211D72}" dt="2026-02-06T04:28:11.966" v="1024" actId="478"/>
          <ac:spMkLst>
            <pc:docMk/>
            <pc:sldMk cId="2545668505" sldId="1985"/>
            <ac:spMk id="5" creationId="{472B8882-2C5F-B7D7-56F6-D19E2B030647}"/>
          </ac:spMkLst>
        </pc:spChg>
      </pc:sldChg>
      <pc:sldChg chg="add">
        <pc:chgData name="Matt Goldman" userId="cacd053f67aa9f1a" providerId="LiveId" clId="{C6D1B022-7E7D-59CA-92B6-AAB8BD211D72}" dt="2026-02-06T04:28:04.681" v="1022"/>
        <pc:sldMkLst>
          <pc:docMk/>
          <pc:sldMk cId="248392226" sldId="1986"/>
        </pc:sldMkLst>
      </pc:sldChg>
      <pc:sldChg chg="add">
        <pc:chgData name="Matt Goldman" userId="cacd053f67aa9f1a" providerId="LiveId" clId="{C6D1B022-7E7D-59CA-92B6-AAB8BD211D72}" dt="2026-02-06T04:28:04.681" v="1022"/>
        <pc:sldMkLst>
          <pc:docMk/>
          <pc:sldMk cId="2744397155" sldId="1987"/>
        </pc:sldMkLst>
      </pc:sldChg>
      <pc:sldChg chg="addSp modSp new mod modAnim">
        <pc:chgData name="Matt Goldman" userId="cacd053f67aa9f1a" providerId="LiveId" clId="{C6D1B022-7E7D-59CA-92B6-AAB8BD211D72}" dt="2026-02-06T05:17:00.604" v="1092"/>
        <pc:sldMkLst>
          <pc:docMk/>
          <pc:sldMk cId="360834114" sldId="1988"/>
        </pc:sldMkLst>
        <pc:spChg chg="add mod">
          <ac:chgData name="Matt Goldman" userId="cacd053f67aa9f1a" providerId="LiveId" clId="{C6D1B022-7E7D-59CA-92B6-AAB8BD211D72}" dt="2026-02-06T05:15:32.981" v="1075" actId="255"/>
          <ac:spMkLst>
            <pc:docMk/>
            <pc:sldMk cId="360834114" sldId="1988"/>
            <ac:spMk id="2" creationId="{286F92BF-0FA7-47BA-F712-5E731F51708D}"/>
          </ac:spMkLst>
        </pc:spChg>
      </pc:sldChg>
      <pc:sldChg chg="addSp delSp modSp add del mod modTransition chgLayout">
        <pc:chgData name="Matt Goldman" userId="cacd053f67aa9f1a" providerId="LiveId" clId="{C6D1B022-7E7D-59CA-92B6-AAB8BD211D72}" dt="2026-02-06T05:14:53.011" v="1051" actId="2696"/>
        <pc:sldMkLst>
          <pc:docMk/>
          <pc:sldMk cId="2116001046" sldId="1988"/>
        </pc:sldMkLst>
        <pc:spChg chg="mod ord">
          <ac:chgData name="Matt Goldman" userId="cacd053f67aa9f1a" providerId="LiveId" clId="{C6D1B022-7E7D-59CA-92B6-AAB8BD211D72}" dt="2026-02-06T05:07:50.374" v="1044" actId="6264"/>
          <ac:spMkLst>
            <pc:docMk/>
            <pc:sldMk cId="2116001046" sldId="1988"/>
            <ac:spMk id="2" creationId="{1FFDA44D-01F4-6854-3314-D5B822087618}"/>
          </ac:spMkLst>
        </pc:spChg>
        <pc:spChg chg="mod ord">
          <ac:chgData name="Matt Goldman" userId="cacd053f67aa9f1a" providerId="LiveId" clId="{C6D1B022-7E7D-59CA-92B6-AAB8BD211D72}" dt="2026-02-06T05:07:50.374" v="1044" actId="6264"/>
          <ac:spMkLst>
            <pc:docMk/>
            <pc:sldMk cId="2116001046" sldId="1988"/>
            <ac:spMk id="3" creationId="{D1E47286-5F58-61D5-B111-528CDFD86C5C}"/>
          </ac:spMkLst>
        </pc:spChg>
        <pc:spChg chg="add del mod">
          <ac:chgData name="Matt Goldman" userId="cacd053f67aa9f1a" providerId="LiveId" clId="{C6D1B022-7E7D-59CA-92B6-AAB8BD211D72}" dt="2026-02-06T05:07:50.374" v="1044" actId="6264"/>
          <ac:spMkLst>
            <pc:docMk/>
            <pc:sldMk cId="2116001046" sldId="1988"/>
            <ac:spMk id="4" creationId="{5EEB1DA6-F57A-8FEA-BBEE-0A3880729ADF}"/>
          </ac:spMkLst>
        </pc:spChg>
        <pc:spChg chg="add del mod">
          <ac:chgData name="Matt Goldman" userId="cacd053f67aa9f1a" providerId="LiveId" clId="{C6D1B022-7E7D-59CA-92B6-AAB8BD211D72}" dt="2026-02-06T05:07:50.374" v="1044" actId="6264"/>
          <ac:spMkLst>
            <pc:docMk/>
            <pc:sldMk cId="2116001046" sldId="1988"/>
            <ac:spMk id="5" creationId="{44ED1BE1-4794-BF25-DBB7-5C5BF069061D}"/>
          </ac:spMkLst>
        </pc:spChg>
      </pc:sldChg>
      <pc:sldChg chg="modSp add mod modTransition">
        <pc:chgData name="Matt Goldman" userId="cacd053f67aa9f1a" providerId="LiveId" clId="{C6D1B022-7E7D-59CA-92B6-AAB8BD211D72}" dt="2026-02-06T05:18:10.052" v="1093"/>
        <pc:sldMkLst>
          <pc:docMk/>
          <pc:sldMk cId="469266406" sldId="1989"/>
        </pc:sldMkLst>
        <pc:spChg chg="mod">
          <ac:chgData name="Matt Goldman" userId="cacd053f67aa9f1a" providerId="LiveId" clId="{C6D1B022-7E7D-59CA-92B6-AAB8BD211D72}" dt="2026-02-06T05:15:51.872" v="1086" actId="20577"/>
          <ac:spMkLst>
            <pc:docMk/>
            <pc:sldMk cId="469266406" sldId="1989"/>
            <ac:spMk id="2" creationId="{4523F30E-67A4-378C-459F-54F3E8CBB99E}"/>
          </ac:spMkLst>
        </pc:spChg>
      </pc:sldChg>
      <pc:sldChg chg="modSp add mod modAnim">
        <pc:chgData name="Matt Goldman" userId="cacd053f67aa9f1a" providerId="LiveId" clId="{C6D1B022-7E7D-59CA-92B6-AAB8BD211D72}" dt="2026-02-06T08:56:22.673" v="1594"/>
        <pc:sldMkLst>
          <pc:docMk/>
          <pc:sldMk cId="800720402" sldId="1990"/>
        </pc:sldMkLst>
        <pc:spChg chg="mod">
          <ac:chgData name="Matt Goldman" userId="cacd053f67aa9f1a" providerId="LiveId" clId="{C6D1B022-7E7D-59CA-92B6-AAB8BD211D72}" dt="2026-02-06T08:48:47.780" v="1119" actId="14100"/>
          <ac:spMkLst>
            <pc:docMk/>
            <pc:sldMk cId="800720402" sldId="1990"/>
            <ac:spMk id="2" creationId="{C3F0CA06-A94B-47A9-C0A1-2F59C3F66EC1}"/>
          </ac:spMkLst>
        </pc:spChg>
        <pc:spChg chg="mod">
          <ac:chgData name="Matt Goldman" userId="cacd053f67aa9f1a" providerId="LiveId" clId="{C6D1B022-7E7D-59CA-92B6-AAB8BD211D72}" dt="2026-02-06T08:51:12.267" v="1296" actId="20577"/>
          <ac:spMkLst>
            <pc:docMk/>
            <pc:sldMk cId="800720402" sldId="1990"/>
            <ac:spMk id="26" creationId="{F8A09E85-551E-236B-0B5F-DCE9D664EAD2}"/>
          </ac:spMkLst>
        </pc:spChg>
        <pc:spChg chg="mod">
          <ac:chgData name="Matt Goldman" userId="cacd053f67aa9f1a" providerId="LiveId" clId="{C6D1B022-7E7D-59CA-92B6-AAB8BD211D72}" dt="2026-02-06T08:50:58.853" v="1289" actId="5793"/>
          <ac:spMkLst>
            <pc:docMk/>
            <pc:sldMk cId="800720402" sldId="1990"/>
            <ac:spMk id="27" creationId="{FE590EF5-32BA-886A-C278-748A03E16B1B}"/>
          </ac:spMkLst>
        </pc:spChg>
        <pc:spChg chg="mod">
          <ac:chgData name="Matt Goldman" userId="cacd053f67aa9f1a" providerId="LiveId" clId="{C6D1B022-7E7D-59CA-92B6-AAB8BD211D72}" dt="2026-02-06T08:50:52.049" v="1284" actId="20577"/>
          <ac:spMkLst>
            <pc:docMk/>
            <pc:sldMk cId="800720402" sldId="1990"/>
            <ac:spMk id="28" creationId="{732A9705-52C1-7C04-07A4-EE13247777F4}"/>
          </ac:spMkLst>
        </pc:spChg>
        <pc:spChg chg="mod">
          <ac:chgData name="Matt Goldman" userId="cacd053f67aa9f1a" providerId="LiveId" clId="{C6D1B022-7E7D-59CA-92B6-AAB8BD211D72}" dt="2026-02-06T08:51:38.299" v="1346" actId="5793"/>
          <ac:spMkLst>
            <pc:docMk/>
            <pc:sldMk cId="800720402" sldId="1990"/>
            <ac:spMk id="29" creationId="{E9AF9ACD-BD0E-32BB-5103-5DC9913B78E6}"/>
          </ac:spMkLst>
        </pc:spChg>
        <pc:spChg chg="mod">
          <ac:chgData name="Matt Goldman" userId="cacd053f67aa9f1a" providerId="LiveId" clId="{C6D1B022-7E7D-59CA-92B6-AAB8BD211D72}" dt="2026-02-06T08:52:13.691" v="1409" actId="20577"/>
          <ac:spMkLst>
            <pc:docMk/>
            <pc:sldMk cId="800720402" sldId="1990"/>
            <ac:spMk id="30" creationId="{7E658EFB-01DD-B537-9C96-345673F00BCE}"/>
          </ac:spMkLst>
        </pc:spChg>
        <pc:spChg chg="mod">
          <ac:chgData name="Matt Goldman" userId="cacd053f67aa9f1a" providerId="LiveId" clId="{C6D1B022-7E7D-59CA-92B6-AAB8BD211D72}" dt="2026-02-06T08:55:05.293" v="1583" actId="20577"/>
          <ac:spMkLst>
            <pc:docMk/>
            <pc:sldMk cId="800720402" sldId="1990"/>
            <ac:spMk id="31" creationId="{BE6BE8FA-D4E1-6CA1-0E8B-567127A28414}"/>
          </ac:spMkLst>
        </pc:spChg>
      </pc:sldChg>
      <pc:sldChg chg="add del">
        <pc:chgData name="Matt Goldman" userId="cacd053f67aa9f1a" providerId="LiveId" clId="{C6D1B022-7E7D-59CA-92B6-AAB8BD211D72}" dt="2026-02-06T08:52:26.093" v="1411" actId="2696"/>
        <pc:sldMkLst>
          <pc:docMk/>
          <pc:sldMk cId="3314705558" sldId="1991"/>
        </pc:sldMkLst>
      </pc:sldChg>
      <pc:sldChg chg="add del">
        <pc:chgData name="Matt Goldman" userId="cacd053f67aa9f1a" providerId="LiveId" clId="{C6D1B022-7E7D-59CA-92B6-AAB8BD211D72}" dt="2026-02-06T08:52:27.972" v="1412" actId="2696"/>
        <pc:sldMkLst>
          <pc:docMk/>
          <pc:sldMk cId="380594167" sldId="1992"/>
        </pc:sldMkLst>
      </pc:sldChg>
      <pc:sldChg chg="delSp modSp add mod ord delAnim modAnim">
        <pc:chgData name="Matt Goldman" userId="cacd053f67aa9f1a" providerId="LiveId" clId="{C6D1B022-7E7D-59CA-92B6-AAB8BD211D72}" dt="2026-02-06T08:58:28.456" v="1642" actId="20577"/>
        <pc:sldMkLst>
          <pc:docMk/>
          <pc:sldMk cId="3128169551" sldId="1993"/>
        </pc:sldMkLst>
        <pc:spChg chg="mod">
          <ac:chgData name="Matt Goldman" userId="cacd053f67aa9f1a" providerId="LiveId" clId="{C6D1B022-7E7D-59CA-92B6-AAB8BD211D72}" dt="2026-02-06T08:52:56.972" v="1419" actId="20577"/>
          <ac:spMkLst>
            <pc:docMk/>
            <pc:sldMk cId="3128169551" sldId="1993"/>
            <ac:spMk id="2" creationId="{FEF99EE9-2EC2-3034-C78D-47B1F5B986FA}"/>
          </ac:spMkLst>
        </pc:spChg>
        <pc:spChg chg="del">
          <ac:chgData name="Matt Goldman" userId="cacd053f67aa9f1a" providerId="LiveId" clId="{C6D1B022-7E7D-59CA-92B6-AAB8BD211D72}" dt="2026-02-06T08:57:46.934" v="1608" actId="478"/>
          <ac:spMkLst>
            <pc:docMk/>
            <pc:sldMk cId="3128169551" sldId="1993"/>
            <ac:spMk id="23" creationId="{306A4FD8-57B5-100B-9EC2-12AA4A494EBC}"/>
          </ac:spMkLst>
        </pc:spChg>
        <pc:spChg chg="mod">
          <ac:chgData name="Matt Goldman" userId="cacd053f67aa9f1a" providerId="LiveId" clId="{C6D1B022-7E7D-59CA-92B6-AAB8BD211D72}" dt="2026-02-06T08:53:53.023" v="1471" actId="20577"/>
          <ac:spMkLst>
            <pc:docMk/>
            <pc:sldMk cId="3128169551" sldId="1993"/>
            <ac:spMk id="26" creationId="{DD2876D3-E21C-03F5-42AC-C6E83DB423A0}"/>
          </ac:spMkLst>
        </pc:spChg>
        <pc:spChg chg="mod">
          <ac:chgData name="Matt Goldman" userId="cacd053f67aa9f1a" providerId="LiveId" clId="{C6D1B022-7E7D-59CA-92B6-AAB8BD211D72}" dt="2026-02-06T08:54:04.958" v="1483" actId="20577"/>
          <ac:spMkLst>
            <pc:docMk/>
            <pc:sldMk cId="3128169551" sldId="1993"/>
            <ac:spMk id="27" creationId="{EEB7DCA6-F677-49B4-AE40-600594DF4076}"/>
          </ac:spMkLst>
        </pc:spChg>
        <pc:spChg chg="mod">
          <ac:chgData name="Matt Goldman" userId="cacd053f67aa9f1a" providerId="LiveId" clId="{C6D1B022-7E7D-59CA-92B6-AAB8BD211D72}" dt="2026-02-06T08:54:13.308" v="1506" actId="20577"/>
          <ac:spMkLst>
            <pc:docMk/>
            <pc:sldMk cId="3128169551" sldId="1993"/>
            <ac:spMk id="28" creationId="{20347E7A-9A97-F7E6-C45D-555A7F94AF25}"/>
          </ac:spMkLst>
        </pc:spChg>
        <pc:spChg chg="mod">
          <ac:chgData name="Matt Goldman" userId="cacd053f67aa9f1a" providerId="LiveId" clId="{C6D1B022-7E7D-59CA-92B6-AAB8BD211D72}" dt="2026-02-06T08:58:04.383" v="1617" actId="20577"/>
          <ac:spMkLst>
            <pc:docMk/>
            <pc:sldMk cId="3128169551" sldId="1993"/>
            <ac:spMk id="29" creationId="{13FB88E2-53B7-DD94-3975-C7962F0B0B3A}"/>
          </ac:spMkLst>
        </pc:spChg>
        <pc:spChg chg="mod">
          <ac:chgData name="Matt Goldman" userId="cacd053f67aa9f1a" providerId="LiveId" clId="{C6D1B022-7E7D-59CA-92B6-AAB8BD211D72}" dt="2026-02-06T08:58:28.456" v="1642" actId="20577"/>
          <ac:spMkLst>
            <pc:docMk/>
            <pc:sldMk cId="3128169551" sldId="1993"/>
            <ac:spMk id="30" creationId="{AA02A8FE-CD73-2E3F-5DF8-E786E1F072A4}"/>
          </ac:spMkLst>
        </pc:spChg>
        <pc:spChg chg="del">
          <ac:chgData name="Matt Goldman" userId="cacd053f67aa9f1a" providerId="LiveId" clId="{C6D1B022-7E7D-59CA-92B6-AAB8BD211D72}" dt="2026-02-06T08:57:46.934" v="1608" actId="478"/>
          <ac:spMkLst>
            <pc:docMk/>
            <pc:sldMk cId="3128169551" sldId="1993"/>
            <ac:spMk id="31" creationId="{26679601-E7DC-277E-1B60-86CA15267F7B}"/>
          </ac:spMkLst>
        </pc:spChg>
      </pc:sldChg>
      <pc:sldChg chg="modSp add del mod ord modAnim">
        <pc:chgData name="Matt Goldman" userId="cacd053f67aa9f1a" providerId="LiveId" clId="{C6D1B022-7E7D-59CA-92B6-AAB8BD211D72}" dt="2026-02-06T08:57:31.071" v="1606" actId="2696"/>
        <pc:sldMkLst>
          <pc:docMk/>
          <pc:sldMk cId="3511838522" sldId="1994"/>
        </pc:sldMkLst>
        <pc:spChg chg="mod">
          <ac:chgData name="Matt Goldman" userId="cacd053f67aa9f1a" providerId="LiveId" clId="{C6D1B022-7E7D-59CA-92B6-AAB8BD211D72}" dt="2026-02-06T08:52:47.888" v="1417" actId="20577"/>
          <ac:spMkLst>
            <pc:docMk/>
            <pc:sldMk cId="3511838522" sldId="1994"/>
            <ac:spMk id="2" creationId="{5760302D-5A2F-6904-A69C-B14BB43C3CA4}"/>
          </ac:spMkLst>
        </pc:spChg>
      </pc:sldChg>
      <pc:sldChg chg="modSp add mod ord modAnim modNotesTx">
        <pc:chgData name="Matt Goldman" userId="cacd053f67aa9f1a" providerId="LiveId" clId="{C6D1B022-7E7D-59CA-92B6-AAB8BD211D72}" dt="2026-02-06T09:04:52.323" v="2241" actId="20577"/>
        <pc:sldMkLst>
          <pc:docMk/>
          <pc:sldMk cId="2177394169" sldId="1995"/>
        </pc:sldMkLst>
        <pc:spChg chg="mod">
          <ac:chgData name="Matt Goldman" userId="cacd053f67aa9f1a" providerId="LiveId" clId="{C6D1B022-7E7D-59CA-92B6-AAB8BD211D72}" dt="2026-02-06T08:58:34.930" v="1644" actId="20577"/>
          <ac:spMkLst>
            <pc:docMk/>
            <pc:sldMk cId="2177394169" sldId="1995"/>
            <ac:spMk id="2" creationId="{A7318A2C-EABB-A1B6-F206-6F50888AE193}"/>
          </ac:spMkLst>
        </pc:spChg>
        <pc:spChg chg="mod">
          <ac:chgData name="Matt Goldman" userId="cacd053f67aa9f1a" providerId="LiveId" clId="{C6D1B022-7E7D-59CA-92B6-AAB8BD211D72}" dt="2026-02-06T09:00:39.371" v="1882" actId="20577"/>
          <ac:spMkLst>
            <pc:docMk/>
            <pc:sldMk cId="2177394169" sldId="1995"/>
            <ac:spMk id="26" creationId="{D9AD31D5-9A3A-A055-5942-E152401D9FD7}"/>
          </ac:spMkLst>
        </pc:spChg>
        <pc:spChg chg="mod">
          <ac:chgData name="Matt Goldman" userId="cacd053f67aa9f1a" providerId="LiveId" clId="{C6D1B022-7E7D-59CA-92B6-AAB8BD211D72}" dt="2026-02-06T08:59:54.281" v="1795" actId="20577"/>
          <ac:spMkLst>
            <pc:docMk/>
            <pc:sldMk cId="2177394169" sldId="1995"/>
            <ac:spMk id="27" creationId="{1F8954DE-423C-7913-F10B-867BB4AE79C3}"/>
          </ac:spMkLst>
        </pc:spChg>
        <pc:spChg chg="mod">
          <ac:chgData name="Matt Goldman" userId="cacd053f67aa9f1a" providerId="LiveId" clId="{C6D1B022-7E7D-59CA-92B6-AAB8BD211D72}" dt="2026-02-06T09:03:45.945" v="2078" actId="20577"/>
          <ac:spMkLst>
            <pc:docMk/>
            <pc:sldMk cId="2177394169" sldId="1995"/>
            <ac:spMk id="28" creationId="{AEAECF96-4C72-E970-CEE7-5CB5B0B54E5B}"/>
          </ac:spMkLst>
        </pc:spChg>
        <pc:spChg chg="mod">
          <ac:chgData name="Matt Goldman" userId="cacd053f67aa9f1a" providerId="LiveId" clId="{C6D1B022-7E7D-59CA-92B6-AAB8BD211D72}" dt="2026-02-06T09:01:24.898" v="1978" actId="20577"/>
          <ac:spMkLst>
            <pc:docMk/>
            <pc:sldMk cId="2177394169" sldId="1995"/>
            <ac:spMk id="29" creationId="{8DCCDE23-A88C-54F9-EFA0-CAAF10472EC6}"/>
          </ac:spMkLst>
        </pc:spChg>
        <pc:spChg chg="mod">
          <ac:chgData name="Matt Goldman" userId="cacd053f67aa9f1a" providerId="LiveId" clId="{C6D1B022-7E7D-59CA-92B6-AAB8BD211D72}" dt="2026-02-06T09:04:07.273" v="2179" actId="20577"/>
          <ac:spMkLst>
            <pc:docMk/>
            <pc:sldMk cId="2177394169" sldId="1995"/>
            <ac:spMk id="30" creationId="{ACFF47F3-CD69-13EF-5AC3-C384C4B68EDF}"/>
          </ac:spMkLst>
        </pc:spChg>
        <pc:spChg chg="mod">
          <ac:chgData name="Matt Goldman" userId="cacd053f67aa9f1a" providerId="LiveId" clId="{C6D1B022-7E7D-59CA-92B6-AAB8BD211D72}" dt="2026-02-06T09:04:52.323" v="2241" actId="20577"/>
          <ac:spMkLst>
            <pc:docMk/>
            <pc:sldMk cId="2177394169" sldId="1995"/>
            <ac:spMk id="31" creationId="{F24B533F-6457-5D2E-7D81-78CC27D15A37}"/>
          </ac:spMkLst>
        </pc:spChg>
      </pc:sldChg>
      <pc:sldChg chg="add del">
        <pc:chgData name="Matt Goldman" userId="cacd053f67aa9f1a" providerId="LiveId" clId="{C6D1B022-7E7D-59CA-92B6-AAB8BD211D72}" dt="2026-02-06T09:05:47.077" v="2335" actId="2890"/>
        <pc:sldMkLst>
          <pc:docMk/>
          <pc:sldMk cId="930346013" sldId="1996"/>
        </pc:sldMkLst>
      </pc:sldChg>
      <pc:sldChg chg="modSp add mod modAnim">
        <pc:chgData name="Matt Goldman" userId="cacd053f67aa9f1a" providerId="LiveId" clId="{C6D1B022-7E7D-59CA-92B6-AAB8BD211D72}" dt="2026-02-06T09:06:09.916" v="2363" actId="20577"/>
        <pc:sldMkLst>
          <pc:docMk/>
          <pc:sldMk cId="3722390884" sldId="1996"/>
        </pc:sldMkLst>
        <pc:spChg chg="mod">
          <ac:chgData name="Matt Goldman" userId="cacd053f67aa9f1a" providerId="LiveId" clId="{C6D1B022-7E7D-59CA-92B6-AAB8BD211D72}" dt="2026-02-06T09:05:59.883" v="2345" actId="20577"/>
          <ac:spMkLst>
            <pc:docMk/>
            <pc:sldMk cId="3722390884" sldId="1996"/>
            <ac:spMk id="3" creationId="{EAF0DD81-264E-70B1-5AC4-1E36DDAF845D}"/>
          </ac:spMkLst>
        </pc:spChg>
        <pc:spChg chg="mod">
          <ac:chgData name="Matt Goldman" userId="cacd053f67aa9f1a" providerId="LiveId" clId="{C6D1B022-7E7D-59CA-92B6-AAB8BD211D72}" dt="2026-02-06T09:06:09.916" v="2363" actId="20577"/>
          <ac:spMkLst>
            <pc:docMk/>
            <pc:sldMk cId="3722390884" sldId="1996"/>
            <ac:spMk id="6" creationId="{472D5266-734C-6265-8D84-A51B6BBC3B69}"/>
          </ac:spMkLst>
        </pc:spChg>
      </pc:sldChg>
      <pc:sldChg chg="addSp modSp add mod">
        <pc:chgData name="Matt Goldman" userId="cacd053f67aa9f1a" providerId="LiveId" clId="{C6D1B022-7E7D-59CA-92B6-AAB8BD211D72}" dt="2026-02-06T10:54:44.226" v="3488" actId="1076"/>
        <pc:sldMkLst>
          <pc:docMk/>
          <pc:sldMk cId="4249580010" sldId="1997"/>
        </pc:sldMkLst>
        <pc:spChg chg="mod">
          <ac:chgData name="Matt Goldman" userId="cacd053f67aa9f1a" providerId="LiveId" clId="{C6D1B022-7E7D-59CA-92B6-AAB8BD211D72}" dt="2026-02-06T09:07:53.278" v="2395" actId="20577"/>
          <ac:spMkLst>
            <pc:docMk/>
            <pc:sldMk cId="4249580010" sldId="1997"/>
            <ac:spMk id="2" creationId="{B28A1B0D-F63F-F418-6EEE-986A10FF526A}"/>
          </ac:spMkLst>
        </pc:spChg>
        <pc:picChg chg="add mod">
          <ac:chgData name="Matt Goldman" userId="cacd053f67aa9f1a" providerId="LiveId" clId="{C6D1B022-7E7D-59CA-92B6-AAB8BD211D72}" dt="2026-02-06T10:54:44.226" v="3488" actId="1076"/>
          <ac:picMkLst>
            <pc:docMk/>
            <pc:sldMk cId="4249580010" sldId="1997"/>
            <ac:picMk id="4" creationId="{E9EE3944-A9CC-91E0-4A04-69E86D2AB752}"/>
          </ac:picMkLst>
        </pc:picChg>
      </pc:sldChg>
      <pc:sldChg chg="addSp modSp add">
        <pc:chgData name="Matt Goldman" userId="cacd053f67aa9f1a" providerId="LiveId" clId="{C6D1B022-7E7D-59CA-92B6-AAB8BD211D72}" dt="2026-02-06T10:54:46.745" v="3489"/>
        <pc:sldMkLst>
          <pc:docMk/>
          <pc:sldMk cId="3377281839" sldId="1998"/>
        </pc:sldMkLst>
        <pc:spChg chg="mod">
          <ac:chgData name="Matt Goldman" userId="cacd053f67aa9f1a" providerId="LiveId" clId="{C6D1B022-7E7D-59CA-92B6-AAB8BD211D72}" dt="2026-02-06T09:08:01.333" v="2406" actId="20577"/>
          <ac:spMkLst>
            <pc:docMk/>
            <pc:sldMk cId="3377281839" sldId="1998"/>
            <ac:spMk id="2" creationId="{6C807397-C0F9-7849-103E-9528862882C6}"/>
          </ac:spMkLst>
        </pc:spChg>
        <pc:picChg chg="add mod">
          <ac:chgData name="Matt Goldman" userId="cacd053f67aa9f1a" providerId="LiveId" clId="{C6D1B022-7E7D-59CA-92B6-AAB8BD211D72}" dt="2026-02-06T10:54:46.745" v="3489"/>
          <ac:picMkLst>
            <pc:docMk/>
            <pc:sldMk cId="3377281839" sldId="1998"/>
            <ac:picMk id="3" creationId="{93C84F57-0DE6-3C33-2EF8-BBD96E87E84B}"/>
          </ac:picMkLst>
        </pc:picChg>
      </pc:sldChg>
      <pc:sldChg chg="addSp delSp modSp add mod">
        <pc:chgData name="Matt Goldman" userId="cacd053f67aa9f1a" providerId="LiveId" clId="{C6D1B022-7E7D-59CA-92B6-AAB8BD211D72}" dt="2026-02-06T09:42:15.793" v="3213" actId="20577"/>
        <pc:sldMkLst>
          <pc:docMk/>
          <pc:sldMk cId="877575925" sldId="1999"/>
        </pc:sldMkLst>
        <pc:spChg chg="mod">
          <ac:chgData name="Matt Goldman" userId="cacd053f67aa9f1a" providerId="LiveId" clId="{C6D1B022-7E7D-59CA-92B6-AAB8BD211D72}" dt="2026-02-06T09:16:46.663" v="2849" actId="20577"/>
          <ac:spMkLst>
            <pc:docMk/>
            <pc:sldMk cId="877575925" sldId="1999"/>
            <ac:spMk id="2" creationId="{804120EE-F1AC-3854-EDB9-F9135D5B828D}"/>
          </ac:spMkLst>
        </pc:spChg>
        <pc:spChg chg="mod">
          <ac:chgData name="Matt Goldman" userId="cacd053f67aa9f1a" providerId="LiveId" clId="{C6D1B022-7E7D-59CA-92B6-AAB8BD211D72}" dt="2026-02-06T09:42:15.793" v="3213" actId="20577"/>
          <ac:spMkLst>
            <pc:docMk/>
            <pc:sldMk cId="877575925" sldId="1999"/>
            <ac:spMk id="3" creationId="{1A982E20-BC20-D4CA-975F-0334F165929E}"/>
          </ac:spMkLst>
        </pc:spChg>
        <pc:spChg chg="mod">
          <ac:chgData name="Matt Goldman" userId="cacd053f67aa9f1a" providerId="LiveId" clId="{C6D1B022-7E7D-59CA-92B6-AAB8BD211D72}" dt="2026-02-06T09:18:15.153" v="2864"/>
          <ac:spMkLst>
            <pc:docMk/>
            <pc:sldMk cId="877575925" sldId="1999"/>
            <ac:spMk id="7" creationId="{E9021271-8829-68BF-F2BB-CFE1AD289EAD}"/>
          </ac:spMkLst>
        </pc:spChg>
        <pc:spChg chg="mod">
          <ac:chgData name="Matt Goldman" userId="cacd053f67aa9f1a" providerId="LiveId" clId="{C6D1B022-7E7D-59CA-92B6-AAB8BD211D72}" dt="2026-02-06T09:17:28.241" v="2853" actId="20577"/>
          <ac:spMkLst>
            <pc:docMk/>
            <pc:sldMk cId="877575925" sldId="1999"/>
            <ac:spMk id="8" creationId="{397FD213-F921-AF06-6945-B328F8D787F0}"/>
          </ac:spMkLst>
        </pc:spChg>
        <pc:spChg chg="mod">
          <ac:chgData name="Matt Goldman" userId="cacd053f67aa9f1a" providerId="LiveId" clId="{C6D1B022-7E7D-59CA-92B6-AAB8BD211D72}" dt="2026-02-06T09:18:37.297" v="2867"/>
          <ac:spMkLst>
            <pc:docMk/>
            <pc:sldMk cId="877575925" sldId="1999"/>
            <ac:spMk id="10" creationId="{3C38B1FB-2753-CE93-00BE-5F989F2BA9FC}"/>
          </ac:spMkLst>
        </pc:spChg>
        <pc:spChg chg="mod">
          <ac:chgData name="Matt Goldman" userId="cacd053f67aa9f1a" providerId="LiveId" clId="{C6D1B022-7E7D-59CA-92B6-AAB8BD211D72}" dt="2026-02-06T09:18:58.242" v="2870"/>
          <ac:spMkLst>
            <pc:docMk/>
            <pc:sldMk cId="877575925" sldId="1999"/>
            <ac:spMk id="13" creationId="{00E08D07-5624-A952-3846-3AC60AA6C06B}"/>
          </ac:spMkLst>
        </pc:spChg>
        <pc:spChg chg="mod">
          <ac:chgData name="Matt Goldman" userId="cacd053f67aa9f1a" providerId="LiveId" clId="{C6D1B022-7E7D-59CA-92B6-AAB8BD211D72}" dt="2026-02-06T09:17:43.113" v="2856"/>
          <ac:spMkLst>
            <pc:docMk/>
            <pc:sldMk cId="877575925" sldId="1999"/>
            <ac:spMk id="15" creationId="{F4C96000-6BA8-8C64-500D-94AB113E37D9}"/>
          </ac:spMkLst>
        </pc:spChg>
        <pc:spChg chg="mod">
          <ac:chgData name="Matt Goldman" userId="cacd053f67aa9f1a" providerId="LiveId" clId="{C6D1B022-7E7D-59CA-92B6-AAB8BD211D72}" dt="2026-02-06T09:17:59.484" v="2859"/>
          <ac:spMkLst>
            <pc:docMk/>
            <pc:sldMk cId="877575925" sldId="1999"/>
            <ac:spMk id="17" creationId="{EA9B9439-72C7-9DC9-C3BD-927DC0B271E2}"/>
          </ac:spMkLst>
        </pc:spChg>
        <pc:spChg chg="add del mod">
          <ac:chgData name="Matt Goldman" userId="cacd053f67aa9f1a" providerId="LiveId" clId="{C6D1B022-7E7D-59CA-92B6-AAB8BD211D72}" dt="2026-02-06T09:42:13.836" v="3209"/>
          <ac:spMkLst>
            <pc:docMk/>
            <pc:sldMk cId="877575925" sldId="1999"/>
            <ac:spMk id="19" creationId="{CA976516-86CA-9F6A-CC44-A06A7F213D5D}"/>
          </ac:spMkLst>
        </pc:spChg>
      </pc:sldChg>
      <pc:sldChg chg="modSp add mod modAnim">
        <pc:chgData name="Matt Goldman" userId="cacd053f67aa9f1a" providerId="LiveId" clId="{C6D1B022-7E7D-59CA-92B6-AAB8BD211D72}" dt="2026-02-06T09:42:46.543" v="3249" actId="20577"/>
        <pc:sldMkLst>
          <pc:docMk/>
          <pc:sldMk cId="2692589003" sldId="2000"/>
        </pc:sldMkLst>
        <pc:spChg chg="mod">
          <ac:chgData name="Matt Goldman" userId="cacd053f67aa9f1a" providerId="LiveId" clId="{C6D1B022-7E7D-59CA-92B6-AAB8BD211D72}" dt="2026-02-06T09:19:16.653" v="2907" actId="20577"/>
          <ac:spMkLst>
            <pc:docMk/>
            <pc:sldMk cId="2692589003" sldId="2000"/>
            <ac:spMk id="2" creationId="{22BE284A-DEB1-22F8-0D25-D0247544C290}"/>
          </ac:spMkLst>
        </pc:spChg>
        <pc:spChg chg="mod">
          <ac:chgData name="Matt Goldman" userId="cacd053f67aa9f1a" providerId="LiveId" clId="{C6D1B022-7E7D-59CA-92B6-AAB8BD211D72}" dt="2026-02-06T09:42:46.543" v="3249" actId="20577"/>
          <ac:spMkLst>
            <pc:docMk/>
            <pc:sldMk cId="2692589003" sldId="2000"/>
            <ac:spMk id="3" creationId="{579BD1A9-BBDE-089B-400B-A26C79D5714C}"/>
          </ac:spMkLst>
        </pc:spChg>
        <pc:spChg chg="mod">
          <ac:chgData name="Matt Goldman" userId="cacd053f67aa9f1a" providerId="LiveId" clId="{C6D1B022-7E7D-59CA-92B6-AAB8BD211D72}" dt="2026-02-06T09:20:41.120" v="2928"/>
          <ac:spMkLst>
            <pc:docMk/>
            <pc:sldMk cId="2692589003" sldId="2000"/>
            <ac:spMk id="7" creationId="{CB34140C-374F-895C-7170-E9E27BE87EB0}"/>
          </ac:spMkLst>
        </pc:spChg>
        <pc:spChg chg="mod">
          <ac:chgData name="Matt Goldman" userId="cacd053f67aa9f1a" providerId="LiveId" clId="{C6D1B022-7E7D-59CA-92B6-AAB8BD211D72}" dt="2026-02-06T09:19:35.171" v="2910" actId="20577"/>
          <ac:spMkLst>
            <pc:docMk/>
            <pc:sldMk cId="2692589003" sldId="2000"/>
            <ac:spMk id="8" creationId="{090294DA-0291-6089-C8EB-B5ABED4B3F40}"/>
          </ac:spMkLst>
        </pc:spChg>
        <pc:spChg chg="mod">
          <ac:chgData name="Matt Goldman" userId="cacd053f67aa9f1a" providerId="LiveId" clId="{C6D1B022-7E7D-59CA-92B6-AAB8BD211D72}" dt="2026-02-06T09:21:07.716" v="2933"/>
          <ac:spMkLst>
            <pc:docMk/>
            <pc:sldMk cId="2692589003" sldId="2000"/>
            <ac:spMk id="10" creationId="{7CB6A78D-DC82-26E9-E954-F3F402427D89}"/>
          </ac:spMkLst>
        </pc:spChg>
        <pc:spChg chg="mod">
          <ac:chgData name="Matt Goldman" userId="cacd053f67aa9f1a" providerId="LiveId" clId="{C6D1B022-7E7D-59CA-92B6-AAB8BD211D72}" dt="2026-02-06T09:21:23.408" v="2936"/>
          <ac:spMkLst>
            <pc:docMk/>
            <pc:sldMk cId="2692589003" sldId="2000"/>
            <ac:spMk id="13" creationId="{3CC7E8D9-4955-4DE6-0583-0C4CEEC74AEB}"/>
          </ac:spMkLst>
        </pc:spChg>
        <pc:spChg chg="mod">
          <ac:chgData name="Matt Goldman" userId="cacd053f67aa9f1a" providerId="LiveId" clId="{C6D1B022-7E7D-59CA-92B6-AAB8BD211D72}" dt="2026-02-06T09:20:01.452" v="2922" actId="20577"/>
          <ac:spMkLst>
            <pc:docMk/>
            <pc:sldMk cId="2692589003" sldId="2000"/>
            <ac:spMk id="15" creationId="{5CDE0084-AF71-E20B-7B37-461557ADE5C9}"/>
          </ac:spMkLst>
        </pc:spChg>
        <pc:spChg chg="mod">
          <ac:chgData name="Matt Goldman" userId="cacd053f67aa9f1a" providerId="LiveId" clId="{C6D1B022-7E7D-59CA-92B6-AAB8BD211D72}" dt="2026-02-06T09:20:18.188" v="2925"/>
          <ac:spMkLst>
            <pc:docMk/>
            <pc:sldMk cId="2692589003" sldId="2000"/>
            <ac:spMk id="17" creationId="{62397D86-26E3-C408-3A4B-DD7D2549B30F}"/>
          </ac:spMkLst>
        </pc:spChg>
      </pc:sldChg>
      <pc:sldChg chg="modSp add mod">
        <pc:chgData name="Matt Goldman" userId="cacd053f67aa9f1a" providerId="LiveId" clId="{C6D1B022-7E7D-59CA-92B6-AAB8BD211D72}" dt="2026-02-06T09:42:52.811" v="3258" actId="20577"/>
        <pc:sldMkLst>
          <pc:docMk/>
          <pc:sldMk cId="3760073074" sldId="2001"/>
        </pc:sldMkLst>
        <pc:spChg chg="mod">
          <ac:chgData name="Matt Goldman" userId="cacd053f67aa9f1a" providerId="LiveId" clId="{C6D1B022-7E7D-59CA-92B6-AAB8BD211D72}" dt="2026-02-06T09:22:13.491" v="2978" actId="20577"/>
          <ac:spMkLst>
            <pc:docMk/>
            <pc:sldMk cId="3760073074" sldId="2001"/>
            <ac:spMk id="2" creationId="{55B770F6-074D-FA3B-39A4-98D6D1DB5965}"/>
          </ac:spMkLst>
        </pc:spChg>
        <pc:spChg chg="mod">
          <ac:chgData name="Matt Goldman" userId="cacd053f67aa9f1a" providerId="LiveId" clId="{C6D1B022-7E7D-59CA-92B6-AAB8BD211D72}" dt="2026-02-06T09:42:52.811" v="3258" actId="20577"/>
          <ac:spMkLst>
            <pc:docMk/>
            <pc:sldMk cId="3760073074" sldId="2001"/>
            <ac:spMk id="3" creationId="{CA5D7347-2B59-A9D8-EF1E-5E4EFB563DBF}"/>
          </ac:spMkLst>
        </pc:spChg>
        <pc:spChg chg="mod">
          <ac:chgData name="Matt Goldman" userId="cacd053f67aa9f1a" providerId="LiveId" clId="{C6D1B022-7E7D-59CA-92B6-AAB8BD211D72}" dt="2026-02-06T09:23:26.088" v="2996"/>
          <ac:spMkLst>
            <pc:docMk/>
            <pc:sldMk cId="3760073074" sldId="2001"/>
            <ac:spMk id="7" creationId="{9103A7D9-D6C2-9B6C-C98C-C5BF0B0E84BE}"/>
          </ac:spMkLst>
        </pc:spChg>
        <pc:spChg chg="mod">
          <ac:chgData name="Matt Goldman" userId="cacd053f67aa9f1a" providerId="LiveId" clId="{C6D1B022-7E7D-59CA-92B6-AAB8BD211D72}" dt="2026-02-06T09:22:35.480" v="2981"/>
          <ac:spMkLst>
            <pc:docMk/>
            <pc:sldMk cId="3760073074" sldId="2001"/>
            <ac:spMk id="8" creationId="{38CE5508-0BD3-C072-5D4D-23EE2D85AC98}"/>
          </ac:spMkLst>
        </pc:spChg>
        <pc:spChg chg="mod">
          <ac:chgData name="Matt Goldman" userId="cacd053f67aa9f1a" providerId="LiveId" clId="{C6D1B022-7E7D-59CA-92B6-AAB8BD211D72}" dt="2026-02-06T09:23:51.856" v="3014" actId="20577"/>
          <ac:spMkLst>
            <pc:docMk/>
            <pc:sldMk cId="3760073074" sldId="2001"/>
            <ac:spMk id="10" creationId="{53A1D655-0FA4-46A8-60DE-F76CC6777A47}"/>
          </ac:spMkLst>
        </pc:spChg>
        <pc:spChg chg="mod">
          <ac:chgData name="Matt Goldman" userId="cacd053f67aa9f1a" providerId="LiveId" clId="{C6D1B022-7E7D-59CA-92B6-AAB8BD211D72}" dt="2026-02-06T09:24:20.286" v="3029" actId="20577"/>
          <ac:spMkLst>
            <pc:docMk/>
            <pc:sldMk cId="3760073074" sldId="2001"/>
            <ac:spMk id="13" creationId="{8A3C5E2F-5B6A-3350-BFEA-2A8C448F482F}"/>
          </ac:spMkLst>
        </pc:spChg>
        <pc:spChg chg="mod">
          <ac:chgData name="Matt Goldman" userId="cacd053f67aa9f1a" providerId="LiveId" clId="{C6D1B022-7E7D-59CA-92B6-AAB8BD211D72}" dt="2026-02-06T09:22:50.167" v="2986"/>
          <ac:spMkLst>
            <pc:docMk/>
            <pc:sldMk cId="3760073074" sldId="2001"/>
            <ac:spMk id="15" creationId="{FA7E1A7A-2143-C8D0-CD45-A4F8BB110C81}"/>
          </ac:spMkLst>
        </pc:spChg>
        <pc:spChg chg="mod">
          <ac:chgData name="Matt Goldman" userId="cacd053f67aa9f1a" providerId="LiveId" clId="{C6D1B022-7E7D-59CA-92B6-AAB8BD211D72}" dt="2026-02-06T09:23:10.983" v="2989"/>
          <ac:spMkLst>
            <pc:docMk/>
            <pc:sldMk cId="3760073074" sldId="2001"/>
            <ac:spMk id="17" creationId="{766D2F40-5C7D-315E-22AE-AA563BA3AF09}"/>
          </ac:spMkLst>
        </pc:spChg>
      </pc:sldChg>
      <pc:sldChg chg="modSp add mod modAnim">
        <pc:chgData name="Matt Goldman" userId="cacd053f67aa9f1a" providerId="LiveId" clId="{C6D1B022-7E7D-59CA-92B6-AAB8BD211D72}" dt="2026-02-06T09:42:58.463" v="3273" actId="20577"/>
        <pc:sldMkLst>
          <pc:docMk/>
          <pc:sldMk cId="2002364394" sldId="2002"/>
        </pc:sldMkLst>
        <pc:spChg chg="mod">
          <ac:chgData name="Matt Goldman" userId="cacd053f67aa9f1a" providerId="LiveId" clId="{C6D1B022-7E7D-59CA-92B6-AAB8BD211D72}" dt="2026-02-06T09:24:57.105" v="3053" actId="20577"/>
          <ac:spMkLst>
            <pc:docMk/>
            <pc:sldMk cId="2002364394" sldId="2002"/>
            <ac:spMk id="2" creationId="{5A19AAE1-2CDE-EAFF-51B6-1E75E85E1F83}"/>
          </ac:spMkLst>
        </pc:spChg>
        <pc:spChg chg="mod">
          <ac:chgData name="Matt Goldman" userId="cacd053f67aa9f1a" providerId="LiveId" clId="{C6D1B022-7E7D-59CA-92B6-AAB8BD211D72}" dt="2026-02-06T09:42:58.463" v="3273" actId="20577"/>
          <ac:spMkLst>
            <pc:docMk/>
            <pc:sldMk cId="2002364394" sldId="2002"/>
            <ac:spMk id="3" creationId="{7DE09EE3-0B46-4AFE-EBE3-E963B76E774D}"/>
          </ac:spMkLst>
        </pc:spChg>
        <pc:spChg chg="mod">
          <ac:chgData name="Matt Goldman" userId="cacd053f67aa9f1a" providerId="LiveId" clId="{C6D1B022-7E7D-59CA-92B6-AAB8BD211D72}" dt="2026-02-06T09:37:52.324" v="3062" actId="20577"/>
          <ac:spMkLst>
            <pc:docMk/>
            <pc:sldMk cId="2002364394" sldId="2002"/>
            <ac:spMk id="7" creationId="{7D106446-DAFA-F8CB-B6BE-090F2EE92DB1}"/>
          </ac:spMkLst>
        </pc:spChg>
        <pc:spChg chg="mod">
          <ac:chgData name="Matt Goldman" userId="cacd053f67aa9f1a" providerId="LiveId" clId="{C6D1B022-7E7D-59CA-92B6-AAB8BD211D72}" dt="2026-02-06T09:37:16.735" v="3055"/>
          <ac:spMkLst>
            <pc:docMk/>
            <pc:sldMk cId="2002364394" sldId="2002"/>
            <ac:spMk id="8" creationId="{6803D36E-A8EE-18A4-CA99-1989444438B3}"/>
          </ac:spMkLst>
        </pc:spChg>
        <pc:spChg chg="mod">
          <ac:chgData name="Matt Goldman" userId="cacd053f67aa9f1a" providerId="LiveId" clId="{C6D1B022-7E7D-59CA-92B6-AAB8BD211D72}" dt="2026-02-06T09:37:58.901" v="3065" actId="20577"/>
          <ac:spMkLst>
            <pc:docMk/>
            <pc:sldMk cId="2002364394" sldId="2002"/>
            <ac:spMk id="10" creationId="{03A15A9E-6DC8-2A6E-ADBB-352A0EDF9392}"/>
          </ac:spMkLst>
        </pc:spChg>
        <pc:spChg chg="mod">
          <ac:chgData name="Matt Goldman" userId="cacd053f67aa9f1a" providerId="LiveId" clId="{C6D1B022-7E7D-59CA-92B6-AAB8BD211D72}" dt="2026-02-06T09:38:13.666" v="3074" actId="20577"/>
          <ac:spMkLst>
            <pc:docMk/>
            <pc:sldMk cId="2002364394" sldId="2002"/>
            <ac:spMk id="13" creationId="{BD0C64E5-CEC8-D6F8-D423-0395472FAA0E}"/>
          </ac:spMkLst>
        </pc:spChg>
        <pc:spChg chg="mod">
          <ac:chgData name="Matt Goldman" userId="cacd053f67aa9f1a" providerId="LiveId" clId="{C6D1B022-7E7D-59CA-92B6-AAB8BD211D72}" dt="2026-02-06T09:37:23.782" v="3057"/>
          <ac:spMkLst>
            <pc:docMk/>
            <pc:sldMk cId="2002364394" sldId="2002"/>
            <ac:spMk id="15" creationId="{4156DFBB-87B9-718B-B13A-B0214B5AE2A0}"/>
          </ac:spMkLst>
        </pc:spChg>
        <pc:spChg chg="mod">
          <ac:chgData name="Matt Goldman" userId="cacd053f67aa9f1a" providerId="LiveId" clId="{C6D1B022-7E7D-59CA-92B6-AAB8BD211D72}" dt="2026-02-06T09:37:34.763" v="3059"/>
          <ac:spMkLst>
            <pc:docMk/>
            <pc:sldMk cId="2002364394" sldId="2002"/>
            <ac:spMk id="17" creationId="{E32E9360-964C-C28F-1947-5D026B70CF01}"/>
          </ac:spMkLst>
        </pc:spChg>
      </pc:sldChg>
      <pc:sldChg chg="modSp add mod">
        <pc:chgData name="Matt Goldman" userId="cacd053f67aa9f1a" providerId="LiveId" clId="{C6D1B022-7E7D-59CA-92B6-AAB8BD211D72}" dt="2026-02-06T09:43:06.395" v="3285" actId="20577"/>
        <pc:sldMkLst>
          <pc:docMk/>
          <pc:sldMk cId="3799702061" sldId="2003"/>
        </pc:sldMkLst>
        <pc:spChg chg="mod">
          <ac:chgData name="Matt Goldman" userId="cacd053f67aa9f1a" providerId="LiveId" clId="{C6D1B022-7E7D-59CA-92B6-AAB8BD211D72}" dt="2026-02-06T09:39:31.746" v="3151" actId="20577"/>
          <ac:spMkLst>
            <pc:docMk/>
            <pc:sldMk cId="3799702061" sldId="2003"/>
            <ac:spMk id="2" creationId="{A8840543-B64E-AF65-07AC-354A14138BE7}"/>
          </ac:spMkLst>
        </pc:spChg>
        <pc:spChg chg="mod">
          <ac:chgData name="Matt Goldman" userId="cacd053f67aa9f1a" providerId="LiveId" clId="{C6D1B022-7E7D-59CA-92B6-AAB8BD211D72}" dt="2026-02-06T09:43:06.395" v="3285" actId="20577"/>
          <ac:spMkLst>
            <pc:docMk/>
            <pc:sldMk cId="3799702061" sldId="2003"/>
            <ac:spMk id="3" creationId="{384CE5D0-C8FD-811A-F640-A3114D11AE41}"/>
          </ac:spMkLst>
        </pc:spChg>
        <pc:spChg chg="mod">
          <ac:chgData name="Matt Goldman" userId="cacd053f67aa9f1a" providerId="LiveId" clId="{C6D1B022-7E7D-59CA-92B6-AAB8BD211D72}" dt="2026-02-06T09:40:11.998" v="3163" actId="20577"/>
          <ac:spMkLst>
            <pc:docMk/>
            <pc:sldMk cId="3799702061" sldId="2003"/>
            <ac:spMk id="7" creationId="{87336566-B46F-38C5-E844-9BBF87FFDA85}"/>
          </ac:spMkLst>
        </pc:spChg>
        <pc:spChg chg="mod">
          <ac:chgData name="Matt Goldman" userId="cacd053f67aa9f1a" providerId="LiveId" clId="{C6D1B022-7E7D-59CA-92B6-AAB8BD211D72}" dt="2026-02-06T09:39:41.832" v="3153"/>
          <ac:spMkLst>
            <pc:docMk/>
            <pc:sldMk cId="3799702061" sldId="2003"/>
            <ac:spMk id="8" creationId="{FEBD2EF0-2816-FC5D-9E17-9D236205B71D}"/>
          </ac:spMkLst>
        </pc:spChg>
        <pc:spChg chg="mod">
          <ac:chgData name="Matt Goldman" userId="cacd053f67aa9f1a" providerId="LiveId" clId="{C6D1B022-7E7D-59CA-92B6-AAB8BD211D72}" dt="2026-02-06T09:40:22.348" v="3166" actId="20577"/>
          <ac:spMkLst>
            <pc:docMk/>
            <pc:sldMk cId="3799702061" sldId="2003"/>
            <ac:spMk id="10" creationId="{1C08FC33-74E1-4DEE-7840-83352DDD5C47}"/>
          </ac:spMkLst>
        </pc:spChg>
        <pc:spChg chg="mod">
          <ac:chgData name="Matt Goldman" userId="cacd053f67aa9f1a" providerId="LiveId" clId="{C6D1B022-7E7D-59CA-92B6-AAB8BD211D72}" dt="2026-02-06T09:40:41.183" v="3168"/>
          <ac:spMkLst>
            <pc:docMk/>
            <pc:sldMk cId="3799702061" sldId="2003"/>
            <ac:spMk id="13" creationId="{5221D3D8-D4B3-8105-1E2A-A7CB382E669A}"/>
          </ac:spMkLst>
        </pc:spChg>
        <pc:spChg chg="mod">
          <ac:chgData name="Matt Goldman" userId="cacd053f67aa9f1a" providerId="LiveId" clId="{C6D1B022-7E7D-59CA-92B6-AAB8BD211D72}" dt="2026-02-06T09:39:50.229" v="3155"/>
          <ac:spMkLst>
            <pc:docMk/>
            <pc:sldMk cId="3799702061" sldId="2003"/>
            <ac:spMk id="15" creationId="{A313C094-C57F-C608-67CC-504C7201D159}"/>
          </ac:spMkLst>
        </pc:spChg>
        <pc:spChg chg="mod">
          <ac:chgData name="Matt Goldman" userId="cacd053f67aa9f1a" providerId="LiveId" clId="{C6D1B022-7E7D-59CA-92B6-AAB8BD211D72}" dt="2026-02-06T09:40:02.149" v="3160" actId="20577"/>
          <ac:spMkLst>
            <pc:docMk/>
            <pc:sldMk cId="3799702061" sldId="2003"/>
            <ac:spMk id="17" creationId="{19E47916-1935-89CF-090B-E4FFDE4661FB}"/>
          </ac:spMkLst>
        </pc:spChg>
      </pc:sldChg>
      <pc:sldChg chg="modSp add mod">
        <pc:chgData name="Matt Goldman" userId="cacd053f67aa9f1a" providerId="LiveId" clId="{C6D1B022-7E7D-59CA-92B6-AAB8BD211D72}" dt="2026-02-06T09:43:11.207" v="3294" actId="20577"/>
        <pc:sldMkLst>
          <pc:docMk/>
          <pc:sldMk cId="1949297512" sldId="2004"/>
        </pc:sldMkLst>
        <pc:spChg chg="mod">
          <ac:chgData name="Matt Goldman" userId="cacd053f67aa9f1a" providerId="LiveId" clId="{C6D1B022-7E7D-59CA-92B6-AAB8BD211D72}" dt="2026-02-06T09:40:56.679" v="3185" actId="20577"/>
          <ac:spMkLst>
            <pc:docMk/>
            <pc:sldMk cId="1949297512" sldId="2004"/>
            <ac:spMk id="2" creationId="{F29A0D07-B0D7-1F2F-FFC9-9D5FFE9AA3A9}"/>
          </ac:spMkLst>
        </pc:spChg>
        <pc:spChg chg="mod">
          <ac:chgData name="Matt Goldman" userId="cacd053f67aa9f1a" providerId="LiveId" clId="{C6D1B022-7E7D-59CA-92B6-AAB8BD211D72}" dt="2026-02-06T09:43:11.207" v="3294" actId="20577"/>
          <ac:spMkLst>
            <pc:docMk/>
            <pc:sldMk cId="1949297512" sldId="2004"/>
            <ac:spMk id="3" creationId="{24F5B893-69FE-6F0F-0BA0-E4FF8B50C5E8}"/>
          </ac:spMkLst>
        </pc:spChg>
        <pc:spChg chg="mod">
          <ac:chgData name="Matt Goldman" userId="cacd053f67aa9f1a" providerId="LiveId" clId="{C6D1B022-7E7D-59CA-92B6-AAB8BD211D72}" dt="2026-02-06T09:41:38.191" v="3199" actId="20577"/>
          <ac:spMkLst>
            <pc:docMk/>
            <pc:sldMk cId="1949297512" sldId="2004"/>
            <ac:spMk id="7" creationId="{5D655264-37EE-7C72-C385-6539727167F0}"/>
          </ac:spMkLst>
        </pc:spChg>
        <pc:spChg chg="mod">
          <ac:chgData name="Matt Goldman" userId="cacd053f67aa9f1a" providerId="LiveId" clId="{C6D1B022-7E7D-59CA-92B6-AAB8BD211D72}" dt="2026-02-06T09:41:08.167" v="3188" actId="20577"/>
          <ac:spMkLst>
            <pc:docMk/>
            <pc:sldMk cId="1949297512" sldId="2004"/>
            <ac:spMk id="8" creationId="{A5D7D2D1-58AC-C74D-85FA-CBC8AE9C7728}"/>
          </ac:spMkLst>
        </pc:spChg>
        <pc:spChg chg="mod">
          <ac:chgData name="Matt Goldman" userId="cacd053f67aa9f1a" providerId="LiveId" clId="{C6D1B022-7E7D-59CA-92B6-AAB8BD211D72}" dt="2026-02-06T09:41:49.940" v="3202" actId="20577"/>
          <ac:spMkLst>
            <pc:docMk/>
            <pc:sldMk cId="1949297512" sldId="2004"/>
            <ac:spMk id="10" creationId="{5AD4A173-A0F5-612B-55ED-0390B079B869}"/>
          </ac:spMkLst>
        </pc:spChg>
        <pc:spChg chg="mod">
          <ac:chgData name="Matt Goldman" userId="cacd053f67aa9f1a" providerId="LiveId" clId="{C6D1B022-7E7D-59CA-92B6-AAB8BD211D72}" dt="2026-02-06T09:42:00.048" v="3206" actId="20577"/>
          <ac:spMkLst>
            <pc:docMk/>
            <pc:sldMk cId="1949297512" sldId="2004"/>
            <ac:spMk id="13" creationId="{2D58B389-5400-D403-A521-44F5D961610B}"/>
          </ac:spMkLst>
        </pc:spChg>
        <pc:spChg chg="mod">
          <ac:chgData name="Matt Goldman" userId="cacd053f67aa9f1a" providerId="LiveId" clId="{C6D1B022-7E7D-59CA-92B6-AAB8BD211D72}" dt="2026-02-06T09:41:17.388" v="3191" actId="20577"/>
          <ac:spMkLst>
            <pc:docMk/>
            <pc:sldMk cId="1949297512" sldId="2004"/>
            <ac:spMk id="15" creationId="{41EA5AD4-06CD-D381-2AD8-49F0DCD734AB}"/>
          </ac:spMkLst>
        </pc:spChg>
        <pc:spChg chg="mod">
          <ac:chgData name="Matt Goldman" userId="cacd053f67aa9f1a" providerId="LiveId" clId="{C6D1B022-7E7D-59CA-92B6-AAB8BD211D72}" dt="2026-02-06T09:41:29.223" v="3196" actId="20577"/>
          <ac:spMkLst>
            <pc:docMk/>
            <pc:sldMk cId="1949297512" sldId="2004"/>
            <ac:spMk id="17" creationId="{783388FD-8E54-AE4E-B502-8177BA680925}"/>
          </ac:spMkLst>
        </pc:spChg>
      </pc:sldChg>
      <pc:sldChg chg="modSp add mod modAnim">
        <pc:chgData name="Matt Goldman" userId="cacd053f67aa9f1a" providerId="LiveId" clId="{C6D1B022-7E7D-59CA-92B6-AAB8BD211D72}" dt="2026-02-06T09:45:30.410" v="3420" actId="20577"/>
        <pc:sldMkLst>
          <pc:docMk/>
          <pc:sldMk cId="2437784426" sldId="2005"/>
        </pc:sldMkLst>
        <pc:spChg chg="mod">
          <ac:chgData name="Matt Goldman" userId="cacd053f67aa9f1a" providerId="LiveId" clId="{C6D1B022-7E7D-59CA-92B6-AAB8BD211D72}" dt="2026-02-06T09:43:52.667" v="3356" actId="14100"/>
          <ac:spMkLst>
            <pc:docMk/>
            <pc:sldMk cId="2437784426" sldId="2005"/>
            <ac:spMk id="2" creationId="{4B4552EC-5EC0-3445-9191-5AD99D6787ED}"/>
          </ac:spMkLst>
        </pc:spChg>
        <pc:spChg chg="mod">
          <ac:chgData name="Matt Goldman" userId="cacd053f67aa9f1a" providerId="LiveId" clId="{C6D1B022-7E7D-59CA-92B6-AAB8BD211D72}" dt="2026-02-06T09:43:31.397" v="3304" actId="20577"/>
          <ac:spMkLst>
            <pc:docMk/>
            <pc:sldMk cId="2437784426" sldId="2005"/>
            <ac:spMk id="3" creationId="{4CD1AF98-E29A-5698-EAE2-06CA41FCCB33}"/>
          </ac:spMkLst>
        </pc:spChg>
        <pc:spChg chg="mod">
          <ac:chgData name="Matt Goldman" userId="cacd053f67aa9f1a" providerId="LiveId" clId="{C6D1B022-7E7D-59CA-92B6-AAB8BD211D72}" dt="2026-02-06T09:44:33.034" v="3367"/>
          <ac:spMkLst>
            <pc:docMk/>
            <pc:sldMk cId="2437784426" sldId="2005"/>
            <ac:spMk id="7" creationId="{D275CB9B-F2A7-E44E-6A43-C0DFB4FB6525}"/>
          </ac:spMkLst>
        </pc:spChg>
        <pc:spChg chg="mod">
          <ac:chgData name="Matt Goldman" userId="cacd053f67aa9f1a" providerId="LiveId" clId="{C6D1B022-7E7D-59CA-92B6-AAB8BD211D72}" dt="2026-02-06T09:44:03.421" v="3358"/>
          <ac:spMkLst>
            <pc:docMk/>
            <pc:sldMk cId="2437784426" sldId="2005"/>
            <ac:spMk id="8" creationId="{78BC8A83-B7C0-920E-8F61-6F221E26A201}"/>
          </ac:spMkLst>
        </pc:spChg>
        <pc:spChg chg="mod">
          <ac:chgData name="Matt Goldman" userId="cacd053f67aa9f1a" providerId="LiveId" clId="{C6D1B022-7E7D-59CA-92B6-AAB8BD211D72}" dt="2026-02-06T09:45:20.825" v="3416" actId="20577"/>
          <ac:spMkLst>
            <pc:docMk/>
            <pc:sldMk cId="2437784426" sldId="2005"/>
            <ac:spMk id="10" creationId="{A254D1E4-BC70-FF53-B9F6-F97598F30990}"/>
          </ac:spMkLst>
        </pc:spChg>
        <pc:spChg chg="mod">
          <ac:chgData name="Matt Goldman" userId="cacd053f67aa9f1a" providerId="LiveId" clId="{C6D1B022-7E7D-59CA-92B6-AAB8BD211D72}" dt="2026-02-06T09:45:30.410" v="3420" actId="20577"/>
          <ac:spMkLst>
            <pc:docMk/>
            <pc:sldMk cId="2437784426" sldId="2005"/>
            <ac:spMk id="13" creationId="{900FAF77-367E-7422-3B32-6FCFEF6E8986}"/>
          </ac:spMkLst>
        </pc:spChg>
        <pc:spChg chg="mod">
          <ac:chgData name="Matt Goldman" userId="cacd053f67aa9f1a" providerId="LiveId" clId="{C6D1B022-7E7D-59CA-92B6-AAB8BD211D72}" dt="2026-02-06T09:44:11.563" v="3360"/>
          <ac:spMkLst>
            <pc:docMk/>
            <pc:sldMk cId="2437784426" sldId="2005"/>
            <ac:spMk id="15" creationId="{9F3ED079-F31B-DDE2-7BC2-636C79ED650A}"/>
          </ac:spMkLst>
        </pc:spChg>
        <pc:spChg chg="mod">
          <ac:chgData name="Matt Goldman" userId="cacd053f67aa9f1a" providerId="LiveId" clId="{C6D1B022-7E7D-59CA-92B6-AAB8BD211D72}" dt="2026-02-06T09:44:21.316" v="3365" actId="20577"/>
          <ac:spMkLst>
            <pc:docMk/>
            <pc:sldMk cId="2437784426" sldId="2005"/>
            <ac:spMk id="17" creationId="{667B3007-C76F-B35D-2298-D8C89823DAFE}"/>
          </ac:spMkLst>
        </pc:spChg>
      </pc:sldChg>
      <pc:sldChg chg="new del">
        <pc:chgData name="Matt Goldman" userId="cacd053f67aa9f1a" providerId="LiveId" clId="{C6D1B022-7E7D-59CA-92B6-AAB8BD211D72}" dt="2026-02-06T09:47:05.041" v="3434" actId="2696"/>
        <pc:sldMkLst>
          <pc:docMk/>
          <pc:sldMk cId="757708711" sldId="2006"/>
        </pc:sldMkLst>
      </pc:sldChg>
      <pc:sldChg chg="modSp new del mod">
        <pc:chgData name="Matt Goldman" userId="cacd053f67aa9f1a" providerId="LiveId" clId="{C6D1B022-7E7D-59CA-92B6-AAB8BD211D72}" dt="2026-02-06T09:47:05.048" v="3435" actId="2696"/>
        <pc:sldMkLst>
          <pc:docMk/>
          <pc:sldMk cId="3214601205" sldId="2007"/>
        </pc:sldMkLst>
        <pc:spChg chg="mod">
          <ac:chgData name="Matt Goldman" userId="cacd053f67aa9f1a" providerId="LiveId" clId="{C6D1B022-7E7D-59CA-92B6-AAB8BD211D72}" dt="2026-02-06T09:46:47.953" v="3433" actId="20577"/>
          <ac:spMkLst>
            <pc:docMk/>
            <pc:sldMk cId="3214601205" sldId="2007"/>
            <ac:spMk id="2" creationId="{53A3E3DC-1605-A156-C278-02CBE47C0FC8}"/>
          </ac:spMkLst>
        </pc:spChg>
      </pc:sldChg>
      <pc:sldMasterChg chg="addSp modAnim">
        <pc:chgData name="Matt Goldman" userId="cacd053f67aa9f1a" providerId="LiveId" clId="{C6D1B022-7E7D-59CA-92B6-AAB8BD211D72}" dt="2026-02-05T13:05:51.379" v="0"/>
        <pc:sldMasterMkLst>
          <pc:docMk/>
          <pc:sldMasterMk cId="2129635156" sldId="2147483726"/>
        </pc:sldMasterMkLst>
        <pc:spChg chg="add">
          <ac:chgData name="Matt Goldman" userId="cacd053f67aa9f1a" providerId="LiveId" clId="{C6D1B022-7E7D-59CA-92B6-AAB8BD211D72}" dt="2026-02-05T13:05:51.379" v="0"/>
          <ac:spMkLst>
            <pc:docMk/>
            <pc:sldMasterMk cId="2129635156" sldId="2147483726"/>
            <ac:spMk id="7" creationId="{D85DD1EB-D9A1-3733-2846-29A48E94BABB}"/>
          </ac:spMkLst>
        </pc:spChg>
        <pc:spChg chg="add">
          <ac:chgData name="Matt Goldman" userId="cacd053f67aa9f1a" providerId="LiveId" clId="{C6D1B022-7E7D-59CA-92B6-AAB8BD211D72}" dt="2026-02-05T13:05:51.379" v="0"/>
          <ac:spMkLst>
            <pc:docMk/>
            <pc:sldMasterMk cId="2129635156" sldId="2147483726"/>
            <ac:spMk id="8" creationId="{E51D9E28-2CED-E9AA-D072-4B77C575C2FA}"/>
          </ac:spMkLst>
        </pc:spChg>
      </pc:sldMasterChg>
      <pc:sldMasterChg chg="addSp modAnim">
        <pc:chgData name="Matt Goldman" userId="cacd053f67aa9f1a" providerId="LiveId" clId="{C6D1B022-7E7D-59CA-92B6-AAB8BD211D72}" dt="2026-02-05T13:05:54.794" v="1"/>
        <pc:sldMasterMkLst>
          <pc:docMk/>
          <pc:sldMasterMk cId="970114443" sldId="2147483795"/>
        </pc:sldMasterMkLst>
        <pc:spChg chg="add">
          <ac:chgData name="Matt Goldman" userId="cacd053f67aa9f1a" providerId="LiveId" clId="{C6D1B022-7E7D-59CA-92B6-AAB8BD211D72}" dt="2026-02-05T13:05:54.794" v="1"/>
          <ac:spMkLst>
            <pc:docMk/>
            <pc:sldMasterMk cId="970114443" sldId="2147483795"/>
            <ac:spMk id="7" creationId="{E5B19E75-4394-2E73-6CB2-AAA8953EEF72}"/>
          </ac:spMkLst>
        </pc:spChg>
        <pc:spChg chg="add">
          <ac:chgData name="Matt Goldman" userId="cacd053f67aa9f1a" providerId="LiveId" clId="{C6D1B022-7E7D-59CA-92B6-AAB8BD211D72}" dt="2026-02-05T13:05:54.794" v="1"/>
          <ac:spMkLst>
            <pc:docMk/>
            <pc:sldMasterMk cId="970114443" sldId="2147483795"/>
            <ac:spMk id="8" creationId="{E4763192-C44F-AE06-D9DA-A60526CF350E}"/>
          </ac:spMkLst>
        </pc:spChg>
      </pc:sldMasterChg>
      <pc:sldMasterChg chg="addSp modAnim">
        <pc:chgData name="Matt Goldman" userId="cacd053f67aa9f1a" providerId="LiveId" clId="{C6D1B022-7E7D-59CA-92B6-AAB8BD211D72}" dt="2026-02-05T13:05:58.554" v="2"/>
        <pc:sldMasterMkLst>
          <pc:docMk/>
          <pc:sldMasterMk cId="3368783299" sldId="2147483864"/>
        </pc:sldMasterMkLst>
        <pc:spChg chg="add">
          <ac:chgData name="Matt Goldman" userId="cacd053f67aa9f1a" providerId="LiveId" clId="{C6D1B022-7E7D-59CA-92B6-AAB8BD211D72}" dt="2026-02-05T13:05:58.554" v="2"/>
          <ac:spMkLst>
            <pc:docMk/>
            <pc:sldMasterMk cId="3368783299" sldId="2147483864"/>
            <ac:spMk id="7" creationId="{0D13A876-3AC6-F14A-6B55-181294B87955}"/>
          </ac:spMkLst>
        </pc:spChg>
        <pc:spChg chg="add">
          <ac:chgData name="Matt Goldman" userId="cacd053f67aa9f1a" providerId="LiveId" clId="{C6D1B022-7E7D-59CA-92B6-AAB8BD211D72}" dt="2026-02-05T13:05:58.554" v="2"/>
          <ac:spMkLst>
            <pc:docMk/>
            <pc:sldMasterMk cId="3368783299" sldId="2147483864"/>
            <ac:spMk id="8" creationId="{40631F56-998D-9FE4-1CF7-BAFD941C83E7}"/>
          </ac:spMkLst>
        </pc:spChg>
      </pc:sldMasterChg>
      <pc:sldMasterChg chg="addSp modAnim delSldLayout">
        <pc:chgData name="Matt Goldman" userId="cacd053f67aa9f1a" providerId="LiveId" clId="{C6D1B022-7E7D-59CA-92B6-AAB8BD211D72}" dt="2026-02-05T13:08:29.744" v="16" actId="2696"/>
        <pc:sldMasterMkLst>
          <pc:docMk/>
          <pc:sldMasterMk cId="361123955" sldId="2147483933"/>
        </pc:sldMasterMkLst>
        <pc:spChg chg="add">
          <ac:chgData name="Matt Goldman" userId="cacd053f67aa9f1a" providerId="LiveId" clId="{C6D1B022-7E7D-59CA-92B6-AAB8BD211D72}" dt="2026-02-05T13:06:01.725" v="3"/>
          <ac:spMkLst>
            <pc:docMk/>
            <pc:sldMasterMk cId="361123955" sldId="2147483933"/>
            <ac:spMk id="7" creationId="{1D5E9EEF-02D3-0523-D5E2-C18FCAA866D9}"/>
          </ac:spMkLst>
        </pc:spChg>
        <pc:spChg chg="add">
          <ac:chgData name="Matt Goldman" userId="cacd053f67aa9f1a" providerId="LiveId" clId="{C6D1B022-7E7D-59CA-92B6-AAB8BD211D72}" dt="2026-02-05T13:06:01.725" v="3"/>
          <ac:spMkLst>
            <pc:docMk/>
            <pc:sldMasterMk cId="361123955" sldId="2147483933"/>
            <ac:spMk id="8" creationId="{213B9E45-B6E3-8ED6-3AF8-D4192042B788}"/>
          </ac:spMkLst>
        </pc:spChg>
        <pc:sldLayoutChg chg="del">
          <pc:chgData name="Matt Goldman" userId="cacd053f67aa9f1a" providerId="LiveId" clId="{C6D1B022-7E7D-59CA-92B6-AAB8BD211D72}" dt="2026-02-05T13:08:29.744" v="16" actId="2696"/>
          <pc:sldLayoutMkLst>
            <pc:docMk/>
            <pc:sldMasterMk cId="361123955" sldId="2147483933"/>
            <pc:sldLayoutMk cId="1111106623" sldId="2147483945"/>
          </pc:sldLayoutMkLst>
        </pc:sldLayoutChg>
      </pc:sldMasterChg>
      <pc:sldMasterChg chg="addSp modAnim">
        <pc:chgData name="Matt Goldman" userId="cacd053f67aa9f1a" providerId="LiveId" clId="{C6D1B022-7E7D-59CA-92B6-AAB8BD211D72}" dt="2026-02-05T13:15:47.799" v="47"/>
        <pc:sldMasterMkLst>
          <pc:docMk/>
          <pc:sldMasterMk cId="2600307484" sldId="2147484002"/>
        </pc:sldMasterMkLst>
        <pc:spChg chg="add">
          <ac:chgData name="Matt Goldman" userId="cacd053f67aa9f1a" providerId="LiveId" clId="{C6D1B022-7E7D-59CA-92B6-AAB8BD211D72}" dt="2026-02-05T13:15:47.799" v="47"/>
          <ac:spMkLst>
            <pc:docMk/>
            <pc:sldMasterMk cId="2600307484" sldId="2147484002"/>
            <ac:spMk id="7" creationId="{31CCCAA1-8474-0750-2E4D-744B9F52B917}"/>
          </ac:spMkLst>
        </pc:spChg>
        <pc:spChg chg="add">
          <ac:chgData name="Matt Goldman" userId="cacd053f67aa9f1a" providerId="LiveId" clId="{C6D1B022-7E7D-59CA-92B6-AAB8BD211D72}" dt="2026-02-05T13:15:47.799" v="47"/>
          <ac:spMkLst>
            <pc:docMk/>
            <pc:sldMasterMk cId="2600307484" sldId="2147484002"/>
            <ac:spMk id="8" creationId="{3C4B6198-1B0B-1C60-76AF-CD6464EB68AB}"/>
          </ac:spMkLst>
        </pc:spChg>
      </pc:sldMasterChg>
      <pc:sldMasterChg chg="addSp modAnim delSldLayout">
        <pc:chgData name="Matt Goldman" userId="cacd053f67aa9f1a" providerId="LiveId" clId="{C6D1B022-7E7D-59CA-92B6-AAB8BD211D72}" dt="2026-02-05T17:49:54.295" v="809" actId="2696"/>
        <pc:sldMasterMkLst>
          <pc:docMk/>
          <pc:sldMasterMk cId="1811689923" sldId="2147484070"/>
        </pc:sldMasterMkLst>
        <pc:spChg chg="add">
          <ac:chgData name="Matt Goldman" userId="cacd053f67aa9f1a" providerId="LiveId" clId="{C6D1B022-7E7D-59CA-92B6-AAB8BD211D72}" dt="2026-02-05T13:15:50.186" v="48"/>
          <ac:spMkLst>
            <pc:docMk/>
            <pc:sldMasterMk cId="1811689923" sldId="2147484070"/>
            <ac:spMk id="7" creationId="{1F0FC93D-8454-8573-0BA7-6DF0A7617561}"/>
          </ac:spMkLst>
        </pc:spChg>
        <pc:spChg chg="add">
          <ac:chgData name="Matt Goldman" userId="cacd053f67aa9f1a" providerId="LiveId" clId="{C6D1B022-7E7D-59CA-92B6-AAB8BD211D72}" dt="2026-02-05T13:15:50.186" v="48"/>
          <ac:spMkLst>
            <pc:docMk/>
            <pc:sldMasterMk cId="1811689923" sldId="2147484070"/>
            <ac:spMk id="8" creationId="{447C0338-5006-8AF1-5A69-C6938117219F}"/>
          </ac:spMkLst>
        </pc:spChg>
        <pc:sldLayoutChg chg="del">
          <pc:chgData name="Matt Goldman" userId="cacd053f67aa9f1a" providerId="LiveId" clId="{C6D1B022-7E7D-59CA-92B6-AAB8BD211D72}" dt="2026-02-05T17:49:54.295" v="809" actId="2696"/>
          <pc:sldLayoutMkLst>
            <pc:docMk/>
            <pc:sldMasterMk cId="1811689923" sldId="2147484070"/>
            <pc:sldLayoutMk cId="2220639023" sldId="2147484106"/>
          </pc:sldLayoutMkLst>
        </pc:sldLayoutChg>
        <pc:sldLayoutChg chg="del">
          <pc:chgData name="Matt Goldman" userId="cacd053f67aa9f1a" providerId="LiveId" clId="{C6D1B022-7E7D-59CA-92B6-AAB8BD211D72}" dt="2026-02-05T17:49:54.295" v="809" actId="2696"/>
          <pc:sldLayoutMkLst>
            <pc:docMk/>
            <pc:sldMasterMk cId="1811689923" sldId="2147484070"/>
            <pc:sldLayoutMk cId="1323465819" sldId="2147484107"/>
          </pc:sldLayoutMkLst>
        </pc:sldLayoutChg>
        <pc:sldLayoutChg chg="del">
          <pc:chgData name="Matt Goldman" userId="cacd053f67aa9f1a" providerId="LiveId" clId="{C6D1B022-7E7D-59CA-92B6-AAB8BD211D72}" dt="2026-02-05T17:49:54.295" v="809" actId="2696"/>
          <pc:sldLayoutMkLst>
            <pc:docMk/>
            <pc:sldMasterMk cId="1811689923" sldId="2147484070"/>
            <pc:sldLayoutMk cId="1741471718" sldId="2147484108"/>
          </pc:sldLayoutMkLst>
        </pc:sldLayoutChg>
        <pc:sldLayoutChg chg="del">
          <pc:chgData name="Matt Goldman" userId="cacd053f67aa9f1a" providerId="LiveId" clId="{C6D1B022-7E7D-59CA-92B6-AAB8BD211D72}" dt="2026-02-05T17:34:55.092" v="513" actId="2696"/>
          <pc:sldLayoutMkLst>
            <pc:docMk/>
            <pc:sldMasterMk cId="1811689923" sldId="2147484070"/>
            <pc:sldLayoutMk cId="3454440885" sldId="2147484133"/>
          </pc:sldLayoutMkLst>
        </pc:sldLayoutChg>
        <pc:sldLayoutChg chg="del">
          <pc:chgData name="Matt Goldman" userId="cacd053f67aa9f1a" providerId="LiveId" clId="{C6D1B022-7E7D-59CA-92B6-AAB8BD211D72}" dt="2026-02-05T17:34:55.092" v="513" actId="2696"/>
          <pc:sldLayoutMkLst>
            <pc:docMk/>
            <pc:sldMasterMk cId="1811689923" sldId="2147484070"/>
            <pc:sldLayoutMk cId="1141770414" sldId="214748413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EACAE-64CB-DD48-974C-817D1BB12D03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76ADA-F775-9645-B7A8-D3AB9538B1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729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AF9E9-FFAF-344B-9102-B3033B29C8EB}" type="datetimeFigureOut">
              <a:rPr lang="en-US" smtClean="0"/>
              <a:t>2/6/26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FC56C6-4E0C-6E4D-BED9-5AA3891B6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4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Sorry, I’m needed in surgery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2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AF4DA-CA2F-D033-0254-3D80F7E2D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9640D7-952E-BD97-6FDE-355D259EA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C48B75-ADCF-5B65-C9A9-5368063F1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C714B9-D96E-1C3A-1467-AECC8D1D2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9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50462B-CB04-9AB1-A07F-1EAF14021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B61E6-05C5-E81E-0880-4B64908D0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623C3E-B850-1783-2DE7-7B827B460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A13C5-ACD6-AC3C-E7B5-2D5E574262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813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5630C-9CB4-15C7-E921-FA13B5C8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81EC82-634C-47AA-BC48-96F608D104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B27774-171C-DB35-A3A7-B2EC03197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EBF96-5C0B-68EE-7322-F9416DCF25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0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B1A29-3814-1556-DB33-73AC808B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8B514E-C7A5-E531-0AF0-B33E3963A2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F6FFF-E271-C53A-F320-5813490F3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005AA-A2B6-4EC3-B05D-4F466B4A8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41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93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817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5BA66-5FFF-6DEC-A1D8-A1606BECC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32C1D6-CADD-7910-5C3C-ACE967E0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38FB8C-BC91-2B72-F581-4FEEEDC32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67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– mention 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29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40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D884D-97B4-8C82-38A4-25FC49A1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D068F-047D-9696-D86B-435C5B6ED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3269F4-062F-BABD-CACF-115EF0604B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F9DB-726E-B6A8-64F9-808CA5D01D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48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F5EB3-8DA3-3B2E-9365-7BC30C5A8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5381B-8BD5-5F0B-3A8F-A6C4BF8C1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03F0A-7484-304E-84F9-CB622588F2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84373-E24C-ECAF-B71C-7CC20CBCF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3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64AA-84DE-04F8-7A1C-7F4B6DB25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EA0879-9955-A0D8-6E0A-FCDD3DF8A5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F11E5-2517-8869-C877-9D0330445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C5F65-3301-C015-B553-9E80FC681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C56C6-4E0C-6E4D-BED9-5AA3891B6E3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54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461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05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42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7868328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7221260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60" y="1196987"/>
            <a:ext cx="3002280" cy="2232013"/>
          </a:xfrm>
        </p:spPr>
        <p:txBody>
          <a:bodyPr anchor="t">
            <a:noAutofit/>
          </a:bodyPr>
          <a:lstStyle>
            <a:lvl1pPr algn="l"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970740" y="0"/>
            <a:ext cx="7221260" cy="685799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0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60" y="1196987"/>
            <a:ext cx="3002280" cy="2232013"/>
          </a:xfrm>
        </p:spPr>
        <p:txBody>
          <a:bodyPr anchor="t">
            <a:noAutofit/>
          </a:bodyPr>
          <a:lstStyle>
            <a:lvl1pPr algn="l"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1" y="-1"/>
            <a:ext cx="3111610" cy="444477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650234" y="2544417"/>
            <a:ext cx="2541766" cy="190036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  <p:bldP spid="5" grpId="0" animBg="1"/>
      <p:bldP spid="5" grpId="1" animBg="1"/>
      <p:bldP spid="6" grpId="0" animBg="1"/>
      <p:bldP spid="6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992312" y="1888433"/>
            <a:ext cx="4395235" cy="3081131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87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59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17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14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&amp; Image Parralla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2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60" y="1196987"/>
            <a:ext cx="3002280" cy="2232013"/>
          </a:xfrm>
        </p:spPr>
        <p:txBody>
          <a:bodyPr anchor="t">
            <a:noAutofit/>
          </a:bodyPr>
          <a:lstStyle>
            <a:lvl1pPr algn="l"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194116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60" y="1196987"/>
            <a:ext cx="8431846" cy="2232013"/>
          </a:xfrm>
        </p:spPr>
        <p:txBody>
          <a:bodyPr anchor="t">
            <a:noAutofit/>
          </a:bodyPr>
          <a:lstStyle>
            <a:lvl1pPr algn="l">
              <a:defRPr sz="48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bg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75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10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1968459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8299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750"/>
                  </p:stCondLst>
                  <p:childTnLst>
                    <p:animScale>
                      <p:cBhvr>
                        <p:cTn dur="500" fill="hold"/>
                        <p:tgtEl>
                          <p:spTgt spid="6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63376" y="1706031"/>
            <a:ext cx="6065247" cy="8483079"/>
          </a:xfrm>
          <a:prstGeom prst="rect">
            <a:avLst/>
          </a:prstGeom>
        </p:spPr>
      </p:pic>
      <p:sp>
        <p:nvSpPr>
          <p:cNvPr id="11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2553876" y="3267473"/>
            <a:ext cx="7079789" cy="5306249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1968459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8964B6AB-7BF8-4785-ACD1-33070E1BF3EB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5255077" y="1392061"/>
            <a:ext cx="2223409" cy="4739318"/>
          </a:xfrm>
          <a:prstGeom prst="roundRect">
            <a:avLst>
              <a:gd name="adj" fmla="val 1081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8964B6AB-7BF8-4785-ACD1-33070E1BF3EB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7786904" y="1392061"/>
            <a:ext cx="2223409" cy="4739318"/>
          </a:xfrm>
          <a:prstGeom prst="roundRect">
            <a:avLst>
              <a:gd name="adj" fmla="val 1081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8964B6AB-7BF8-4785-ACD1-33070E1BF3EB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0329708" y="1392061"/>
            <a:ext cx="2223409" cy="4739318"/>
          </a:xfrm>
          <a:prstGeom prst="roundRect">
            <a:avLst>
              <a:gd name="adj" fmla="val 1081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1968459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8299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92576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4" grpId="0" animBg="1"/>
      <p:bldP spid="19" grpId="0" animBg="1"/>
      <p:bldP spid="2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20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964B6AB-7BF8-4785-ACD1-33070E1BF3EB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148961" y="1196988"/>
            <a:ext cx="2223409" cy="4739318"/>
          </a:xfrm>
          <a:prstGeom prst="roundRect">
            <a:avLst>
              <a:gd name="adj" fmla="val 1081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8964B6AB-7BF8-4785-ACD1-33070E1BF3EB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4680788" y="1196988"/>
            <a:ext cx="2223409" cy="4739318"/>
          </a:xfrm>
          <a:prstGeom prst="roundRect">
            <a:avLst>
              <a:gd name="adj" fmla="val 10818"/>
            </a:avLst>
          </a:prstGeom>
          <a:gradFill>
            <a:gsLst>
              <a:gs pos="0">
                <a:schemeClr val="tx1">
                  <a:alpha val="40000"/>
                </a:schemeClr>
              </a:gs>
              <a:gs pos="99000">
                <a:schemeClr val="tx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itle 6"/>
          <p:cNvSpPr>
            <a:spLocks noGrp="1"/>
          </p:cNvSpPr>
          <p:nvPr>
            <p:ph type="title" hasCustomPrompt="1"/>
          </p:nvPr>
        </p:nvSpPr>
        <p:spPr>
          <a:xfrm>
            <a:off x="7516070" y="1196988"/>
            <a:ext cx="4127541" cy="1140696"/>
          </a:xfrm>
        </p:spPr>
        <p:txBody>
          <a:bodyPr anchor="t">
            <a:noAutofit/>
          </a:bodyPr>
          <a:lstStyle>
            <a:lvl1pPr algn="l">
              <a:defRPr sz="3200" spc="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Rectangle 20"/>
          <p:cNvSpPr/>
          <p:nvPr userDrawn="1"/>
        </p:nvSpPr>
        <p:spPr>
          <a:xfrm>
            <a:off x="0" y="0"/>
            <a:ext cx="8299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5224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1" grpId="0" animBg="1"/>
      <p:bldP spid="2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22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8135816" y="-133262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0175632" y="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6000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8135816" y="2198370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7"/>
          </p:nvPr>
        </p:nvSpPr>
        <p:spPr>
          <a:xfrm>
            <a:off x="10175632" y="353099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8135816" y="5729361"/>
            <a:ext cx="1939467" cy="3429000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12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992312" y="604912"/>
            <a:ext cx="4872722" cy="564817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4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6719057" y="604912"/>
            <a:ext cx="4872722" cy="564817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113627" y="1034425"/>
            <a:ext cx="572451" cy="4913146"/>
          </a:xfrm>
        </p:spPr>
        <p:txBody>
          <a:bodyPr vert="wordArtVert" anchor="ctr">
            <a:normAutofit/>
          </a:bodyPr>
          <a:lstStyle>
            <a:lvl1pPr marL="0" indent="0" algn="ctr">
              <a:buNone/>
              <a:defRPr sz="1000" b="1" i="0" spc="1200" baseline="0">
                <a:solidFill>
                  <a:schemeClr val="tx1">
                    <a:alpha val="2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6" presetClass="emph" presetSubtype="0" accel="50000" decel="50000" autoRev="1" fill="hold" nodeType="withEffect">
                  <p:stCondLst>
                    <p:cond delay="5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105000" y="105000"/>
                    </p:animScale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#NDCSydney2024 #dotnetmaui @mattgoldman </a:t>
            </a:r>
          </a:p>
        </p:txBody>
      </p:sp>
    </p:spTree>
    <p:extLst>
      <p:ext uri="{BB962C8B-B14F-4D97-AF65-F5344CB8AC3E}">
        <p14:creationId xmlns:p14="http://schemas.microsoft.com/office/powerpoint/2010/main" val="149981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0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51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30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35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964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3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348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2/6/26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0FC93D-8454-8573-0BA7-6DF0A7617561}"/>
              </a:ext>
            </a:extLst>
          </p:cNvPr>
          <p:cNvSpPr/>
          <p:nvPr userDrawn="1"/>
        </p:nvSpPr>
        <p:spPr>
          <a:xfrm>
            <a:off x="1" y="6291470"/>
            <a:ext cx="829994" cy="566529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447C0338-5006-8AF1-5A69-C6938117219F}"/>
              </a:ext>
            </a:extLst>
          </p:cNvPr>
          <p:cNvSpPr txBox="1">
            <a:spLocks/>
          </p:cNvSpPr>
          <p:nvPr userDrawn="1"/>
        </p:nvSpPr>
        <p:spPr>
          <a:xfrm>
            <a:off x="0" y="6376228"/>
            <a:ext cx="8299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33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36C48702-E445-134E-B960-6F692773524F}" type="slidenum">
              <a:rPr lang="en-US" sz="800" b="1" i="0" smtClean="0">
                <a:solidFill>
                  <a:schemeClr val="tx1"/>
                </a:solidFill>
                <a:latin typeface="Open Sans SemiBold" charset="0"/>
                <a:ea typeface="Open Sans SemiBold" charset="0"/>
                <a:cs typeface="Open Sans SemiBold" charset="0"/>
              </a:rPr>
              <a:pPr algn="ctr"/>
              <a:t>‹#›</a:t>
            </a:fld>
            <a:endParaRPr lang="en-US" sz="800" b="1" i="0" dirty="0">
              <a:solidFill>
                <a:schemeClr val="tx1"/>
              </a:solidFill>
              <a:latin typeface="Open Sans SemiBold" charset="0"/>
              <a:ea typeface="Open Sans SemiBold" charset="0"/>
              <a:cs typeface="Open Sans Semi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6899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71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  <p:sldLayoutId id="2147484082" r:id="rId12"/>
    <p:sldLayoutId id="2147484083" r:id="rId13"/>
    <p:sldLayoutId id="2147484085" r:id="rId14"/>
    <p:sldLayoutId id="2147484104" r:id="rId15"/>
    <p:sldLayoutId id="2147484105" r:id="rId16"/>
    <p:sldLayoutId id="2147484127" r:id="rId17"/>
    <p:sldLayoutId id="2147483649" r:id="rId18"/>
    <p:sldLayoutId id="2147483691" r:id="rId19"/>
    <p:sldLayoutId id="2147483683" r:id="rId20"/>
    <p:sldLayoutId id="2147483714" r:id="rId21"/>
    <p:sldLayoutId id="2147484138" r:id="rId22"/>
    <p:sldLayoutId id="2147484139" r:id="rId23"/>
    <p:sldLayoutId id="2147484140" r:id="rId24"/>
    <p:sldLayoutId id="2147484141" r:id="rId25"/>
    <p:sldLayoutId id="2147484142" r:id="rId26"/>
    <p:sldLayoutId id="2147484143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248" userDrawn="1">
          <p15:clr>
            <a:srgbClr val="F26B43"/>
          </p15:clr>
        </p15:guide>
        <p15:guide id="4" pos="5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3B85C08-5993-8138-78B1-29848F046A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96000" y="502052"/>
            <a:ext cx="5876014" cy="54455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21992" rIns="1097280" bIns="640080" rtlCol="0" anchor="b" anchorCtr="0"/>
          <a:lstStyle/>
          <a:p>
            <a:pPr>
              <a:lnSpc>
                <a:spcPct val="130000"/>
              </a:lnSpc>
            </a:pPr>
            <a:r>
              <a:rPr lang="en-US" sz="2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Lessons from Building Apps for Real Clients</a:t>
            </a: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7788188" y="2713710"/>
            <a:ext cx="606954" cy="59150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7788188" y="2650679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7788188" y="2587649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4888" y="1196988"/>
            <a:ext cx="4660982" cy="1140696"/>
          </a:xfrm>
        </p:spPr>
        <p:txBody>
          <a:bodyPr/>
          <a:lstStyle/>
          <a:p>
            <a:r>
              <a:rPr lang="en-US" dirty="0"/>
              <a:t>OPINIONATED</a:t>
            </a:r>
            <a:br>
              <a:rPr lang="en-US" dirty="0"/>
            </a:br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NECESSITY</a:t>
            </a:r>
          </a:p>
        </p:txBody>
      </p:sp>
    </p:spTree>
    <p:extLst>
      <p:ext uri="{BB962C8B-B14F-4D97-AF65-F5344CB8AC3E}">
        <p14:creationId xmlns:p14="http://schemas.microsoft.com/office/powerpoint/2010/main" val="36008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4" grpId="0" animBg="1"/>
      <p:bldP spid="15" grpId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screenshot of a phone&#10;&#10;AI-generated content may be incorrect.">
            <a:extLst>
              <a:ext uri="{FF2B5EF4-FFF2-40B4-BE49-F238E27FC236}">
                <a16:creationId xmlns:a16="http://schemas.microsoft.com/office/drawing/2014/main" id="{A80BB2DA-648D-3487-A52D-6F74CF2E7AF9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/>
          <a:srcRect l="2064" r="2064"/>
          <a:stretch>
            <a:fillRect/>
          </a:stretch>
        </p:blipFill>
        <p:spPr/>
      </p:pic>
      <p:pic>
        <p:nvPicPr>
          <p:cNvPr id="9" name="Picture Placeholder 8" descr="A screenshot of a phone&#10;&#10;AI-generated content may be incorrect.">
            <a:extLst>
              <a:ext uri="{FF2B5EF4-FFF2-40B4-BE49-F238E27FC236}">
                <a16:creationId xmlns:a16="http://schemas.microsoft.com/office/drawing/2014/main" id="{EB4851BB-2EDC-9A5F-9621-43281455FEDB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/>
          <a:srcRect l="2345" r="2345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ACCREDITATIONS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DEVICS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72" y="1105430"/>
            <a:ext cx="2471240" cy="4942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45" y="1105430"/>
            <a:ext cx="2471240" cy="4942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281093" y="3119202"/>
            <a:ext cx="2278078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b="1" spc="300" dirty="0">
                <a:latin typeface="Open Sans" charset="0"/>
                <a:ea typeface="Open Sans" charset="0"/>
                <a:cs typeface="Open Sans" charset="0"/>
              </a:rPr>
              <a:t>VIEW YOUR ACCREDITATIONS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281093" y="4598590"/>
            <a:ext cx="2278078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b="1" spc="300" dirty="0">
                <a:latin typeface="Open Sans" charset="0"/>
                <a:ea typeface="Open Sans" charset="0"/>
                <a:cs typeface="Open Sans" charset="0"/>
              </a:rPr>
              <a:t>MANAGE EXPIRED OR EXPIRING ACCREDITATIONS</a:t>
            </a: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1283B70-4A24-ED72-80EA-0A7CE9106E7B}"/>
              </a:ext>
            </a:extLst>
          </p:cNvPr>
          <p:cNvSpPr>
            <a:spLocks noEditPoints="1"/>
          </p:cNvSpPr>
          <p:nvPr/>
        </p:nvSpPr>
        <p:spPr bwMode="auto">
          <a:xfrm>
            <a:off x="7516070" y="3155950"/>
            <a:ext cx="536575" cy="546100"/>
          </a:xfrm>
          <a:custGeom>
            <a:avLst/>
            <a:gdLst>
              <a:gd name="T0" fmla="*/ 79 w 158"/>
              <a:gd name="T1" fmla="*/ 127 h 160"/>
              <a:gd name="T2" fmla="*/ 79 w 158"/>
              <a:gd name="T3" fmla="*/ 119 h 160"/>
              <a:gd name="T4" fmla="*/ 119 w 158"/>
              <a:gd name="T5" fmla="*/ 80 h 160"/>
              <a:gd name="T6" fmla="*/ 152 w 158"/>
              <a:gd name="T7" fmla="*/ 76 h 160"/>
              <a:gd name="T8" fmla="*/ 151 w 158"/>
              <a:gd name="T9" fmla="*/ 53 h 160"/>
              <a:gd name="T10" fmla="*/ 144 w 158"/>
              <a:gd name="T11" fmla="*/ 40 h 160"/>
              <a:gd name="T12" fmla="*/ 127 w 158"/>
              <a:gd name="T13" fmla="*/ 24 h 160"/>
              <a:gd name="T14" fmla="*/ 108 w 158"/>
              <a:gd name="T15" fmla="*/ 6 h 160"/>
              <a:gd name="T16" fmla="*/ 92 w 158"/>
              <a:gd name="T17" fmla="*/ 8 h 160"/>
              <a:gd name="T18" fmla="*/ 69 w 158"/>
              <a:gd name="T19" fmla="*/ 5 h 160"/>
              <a:gd name="T20" fmla="*/ 55 w 158"/>
              <a:gd name="T21" fmla="*/ 8 h 160"/>
              <a:gd name="T22" fmla="*/ 36 w 158"/>
              <a:gd name="T23" fmla="*/ 21 h 160"/>
              <a:gd name="T24" fmla="*/ 16 w 158"/>
              <a:gd name="T25" fmla="*/ 31 h 160"/>
              <a:gd name="T26" fmla="*/ 12 w 158"/>
              <a:gd name="T27" fmla="*/ 52 h 160"/>
              <a:gd name="T28" fmla="*/ 4 w 158"/>
              <a:gd name="T29" fmla="*/ 74 h 160"/>
              <a:gd name="T30" fmla="*/ 4 w 158"/>
              <a:gd name="T31" fmla="*/ 88 h 160"/>
              <a:gd name="T32" fmla="*/ 13 w 158"/>
              <a:gd name="T33" fmla="*/ 109 h 160"/>
              <a:gd name="T34" fmla="*/ 17 w 158"/>
              <a:gd name="T35" fmla="*/ 130 h 160"/>
              <a:gd name="T36" fmla="*/ 37 w 158"/>
              <a:gd name="T37" fmla="*/ 139 h 160"/>
              <a:gd name="T38" fmla="*/ 56 w 158"/>
              <a:gd name="T39" fmla="*/ 153 h 160"/>
              <a:gd name="T40" fmla="*/ 70 w 158"/>
              <a:gd name="T41" fmla="*/ 156 h 160"/>
              <a:gd name="T42" fmla="*/ 93 w 158"/>
              <a:gd name="T43" fmla="*/ 152 h 160"/>
              <a:gd name="T44" fmla="*/ 109 w 158"/>
              <a:gd name="T45" fmla="*/ 153 h 160"/>
              <a:gd name="T46" fmla="*/ 128 w 158"/>
              <a:gd name="T47" fmla="*/ 135 h 160"/>
              <a:gd name="T48" fmla="*/ 145 w 158"/>
              <a:gd name="T49" fmla="*/ 119 h 160"/>
              <a:gd name="T50" fmla="*/ 151 w 158"/>
              <a:gd name="T51" fmla="*/ 106 h 160"/>
              <a:gd name="T52" fmla="*/ 152 w 158"/>
              <a:gd name="T53" fmla="*/ 83 h 160"/>
              <a:gd name="T54" fmla="*/ 143 w 158"/>
              <a:gd name="T55" fmla="*/ 101 h 160"/>
              <a:gd name="T56" fmla="*/ 136 w 158"/>
              <a:gd name="T57" fmla="*/ 124 h 160"/>
              <a:gd name="T58" fmla="*/ 115 w 158"/>
              <a:gd name="T59" fmla="*/ 137 h 160"/>
              <a:gd name="T60" fmla="*/ 107 w 158"/>
              <a:gd name="T61" fmla="*/ 145 h 160"/>
              <a:gd name="T62" fmla="*/ 87 w 158"/>
              <a:gd name="T63" fmla="*/ 146 h 160"/>
              <a:gd name="T64" fmla="*/ 76 w 158"/>
              <a:gd name="T65" fmla="*/ 150 h 160"/>
              <a:gd name="T66" fmla="*/ 57 w 158"/>
              <a:gd name="T67" fmla="*/ 143 h 160"/>
              <a:gd name="T68" fmla="*/ 46 w 158"/>
              <a:gd name="T69" fmla="*/ 142 h 160"/>
              <a:gd name="T70" fmla="*/ 27 w 158"/>
              <a:gd name="T71" fmla="*/ 127 h 160"/>
              <a:gd name="T72" fmla="*/ 23 w 158"/>
              <a:gd name="T73" fmla="*/ 116 h 160"/>
              <a:gd name="T74" fmla="*/ 9 w 158"/>
              <a:gd name="T75" fmla="*/ 96 h 160"/>
              <a:gd name="T76" fmla="*/ 13 w 158"/>
              <a:gd name="T77" fmla="*/ 73 h 160"/>
              <a:gd name="T78" fmla="*/ 12 w 158"/>
              <a:gd name="T79" fmla="*/ 61 h 160"/>
              <a:gd name="T80" fmla="*/ 22 w 158"/>
              <a:gd name="T81" fmla="*/ 40 h 160"/>
              <a:gd name="T82" fmla="*/ 31 w 158"/>
              <a:gd name="T83" fmla="*/ 33 h 160"/>
              <a:gd name="T84" fmla="*/ 50 w 158"/>
              <a:gd name="T85" fmla="*/ 15 h 160"/>
              <a:gd name="T86" fmla="*/ 62 w 158"/>
              <a:gd name="T87" fmla="*/ 18 h 160"/>
              <a:gd name="T88" fmla="*/ 79 w 158"/>
              <a:gd name="T89" fmla="*/ 8 h 160"/>
              <a:gd name="T90" fmla="*/ 96 w 158"/>
              <a:gd name="T91" fmla="*/ 18 h 160"/>
              <a:gd name="T92" fmla="*/ 108 w 158"/>
              <a:gd name="T93" fmla="*/ 14 h 160"/>
              <a:gd name="T94" fmla="*/ 127 w 158"/>
              <a:gd name="T95" fmla="*/ 33 h 160"/>
              <a:gd name="T96" fmla="*/ 136 w 158"/>
              <a:gd name="T97" fmla="*/ 39 h 160"/>
              <a:gd name="T98" fmla="*/ 147 w 158"/>
              <a:gd name="T99" fmla="*/ 60 h 160"/>
              <a:gd name="T100" fmla="*/ 146 w 158"/>
              <a:gd name="T101" fmla="*/ 72 h 160"/>
              <a:gd name="T102" fmla="*/ 150 w 158"/>
              <a:gd name="T103" fmla="*/ 95 h 160"/>
              <a:gd name="T104" fmla="*/ 68 w 158"/>
              <a:gd name="T105" fmla="*/ 79 h 160"/>
              <a:gd name="T106" fmla="*/ 71 w 158"/>
              <a:gd name="T107" fmla="*/ 93 h 160"/>
              <a:gd name="T108" fmla="*/ 76 w 158"/>
              <a:gd name="T109" fmla="*/ 93 h 160"/>
              <a:gd name="T110" fmla="*/ 91 w 158"/>
              <a:gd name="T111" fmla="*/ 6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8" h="160">
                <a:moveTo>
                  <a:pt x="79" y="33"/>
                </a:moveTo>
                <a:cubicBezTo>
                  <a:pt x="53" y="33"/>
                  <a:pt x="32" y="54"/>
                  <a:pt x="32" y="80"/>
                </a:cubicBezTo>
                <a:cubicBezTo>
                  <a:pt x="32" y="106"/>
                  <a:pt x="53" y="127"/>
                  <a:pt x="79" y="127"/>
                </a:cubicBezTo>
                <a:cubicBezTo>
                  <a:pt x="105" y="127"/>
                  <a:pt x="127" y="106"/>
                  <a:pt x="127" y="80"/>
                </a:cubicBezTo>
                <a:cubicBezTo>
                  <a:pt x="127" y="54"/>
                  <a:pt x="105" y="33"/>
                  <a:pt x="79" y="33"/>
                </a:cubicBezTo>
                <a:close/>
                <a:moveTo>
                  <a:pt x="79" y="119"/>
                </a:moveTo>
                <a:cubicBezTo>
                  <a:pt x="58" y="119"/>
                  <a:pt x="40" y="102"/>
                  <a:pt x="40" y="80"/>
                </a:cubicBezTo>
                <a:cubicBezTo>
                  <a:pt x="40" y="58"/>
                  <a:pt x="58" y="41"/>
                  <a:pt x="79" y="41"/>
                </a:cubicBezTo>
                <a:cubicBezTo>
                  <a:pt x="101" y="41"/>
                  <a:pt x="119" y="58"/>
                  <a:pt x="119" y="80"/>
                </a:cubicBezTo>
                <a:cubicBezTo>
                  <a:pt x="119" y="102"/>
                  <a:pt x="101" y="119"/>
                  <a:pt x="79" y="119"/>
                </a:cubicBezTo>
                <a:close/>
                <a:moveTo>
                  <a:pt x="152" y="83"/>
                </a:moveTo>
                <a:cubicBezTo>
                  <a:pt x="151" y="81"/>
                  <a:pt x="151" y="78"/>
                  <a:pt x="152" y="7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7" y="69"/>
                  <a:pt x="158" y="65"/>
                  <a:pt x="157" y="62"/>
                </a:cubicBezTo>
                <a:cubicBezTo>
                  <a:pt x="156" y="58"/>
                  <a:pt x="154" y="55"/>
                  <a:pt x="151" y="53"/>
                </a:cubicBezTo>
                <a:cubicBezTo>
                  <a:pt x="146" y="51"/>
                  <a:pt x="146" y="51"/>
                  <a:pt x="146" y="51"/>
                </a:cubicBezTo>
                <a:cubicBezTo>
                  <a:pt x="144" y="50"/>
                  <a:pt x="143" y="47"/>
                  <a:pt x="144" y="45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5" y="36"/>
                  <a:pt x="144" y="33"/>
                  <a:pt x="142" y="30"/>
                </a:cubicBezTo>
                <a:cubicBezTo>
                  <a:pt x="139" y="27"/>
                  <a:pt x="136" y="25"/>
                  <a:pt x="132" y="25"/>
                </a:cubicBezTo>
                <a:cubicBezTo>
                  <a:pt x="127" y="24"/>
                  <a:pt x="127" y="24"/>
                  <a:pt x="127" y="24"/>
                </a:cubicBezTo>
                <a:cubicBezTo>
                  <a:pt x="125" y="24"/>
                  <a:pt x="123" y="23"/>
                  <a:pt x="122" y="21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19" y="10"/>
                  <a:pt x="114" y="6"/>
                  <a:pt x="108" y="6"/>
                </a:cubicBezTo>
                <a:cubicBezTo>
                  <a:pt x="106" y="6"/>
                  <a:pt x="104" y="7"/>
                  <a:pt x="103" y="7"/>
                </a:cubicBezTo>
                <a:cubicBezTo>
                  <a:pt x="98" y="9"/>
                  <a:pt x="98" y="9"/>
                  <a:pt x="98" y="9"/>
                </a:cubicBezTo>
                <a:cubicBezTo>
                  <a:pt x="96" y="10"/>
                  <a:pt x="93" y="10"/>
                  <a:pt x="92" y="8"/>
                </a:cubicBezTo>
                <a:cubicBezTo>
                  <a:pt x="89" y="4"/>
                  <a:pt x="89" y="4"/>
                  <a:pt x="89" y="4"/>
                </a:cubicBezTo>
                <a:cubicBezTo>
                  <a:pt x="86" y="2"/>
                  <a:pt x="83" y="0"/>
                  <a:pt x="79" y="0"/>
                </a:cubicBezTo>
                <a:cubicBezTo>
                  <a:pt x="75" y="0"/>
                  <a:pt x="71" y="2"/>
                  <a:pt x="69" y="5"/>
                </a:cubicBezTo>
                <a:cubicBezTo>
                  <a:pt x="66" y="8"/>
                  <a:pt x="66" y="8"/>
                  <a:pt x="66" y="8"/>
                </a:cubicBezTo>
                <a:cubicBezTo>
                  <a:pt x="64" y="10"/>
                  <a:pt x="62" y="11"/>
                  <a:pt x="60" y="10"/>
                </a:cubicBezTo>
                <a:cubicBezTo>
                  <a:pt x="55" y="8"/>
                  <a:pt x="55" y="8"/>
                  <a:pt x="55" y="8"/>
                </a:cubicBezTo>
                <a:cubicBezTo>
                  <a:pt x="53" y="7"/>
                  <a:pt x="52" y="7"/>
                  <a:pt x="50" y="7"/>
                </a:cubicBezTo>
                <a:cubicBezTo>
                  <a:pt x="44" y="7"/>
                  <a:pt x="39" y="11"/>
                  <a:pt x="37" y="1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6"/>
                  <a:pt x="26" y="26"/>
                  <a:pt x="26" y="26"/>
                </a:cubicBezTo>
                <a:cubicBezTo>
                  <a:pt x="22" y="26"/>
                  <a:pt x="19" y="28"/>
                  <a:pt x="16" y="31"/>
                </a:cubicBezTo>
                <a:cubicBezTo>
                  <a:pt x="14" y="34"/>
                  <a:pt x="13" y="38"/>
                  <a:pt x="14" y="41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8"/>
                  <a:pt x="14" y="51"/>
                  <a:pt x="12" y="52"/>
                </a:cubicBezTo>
                <a:cubicBezTo>
                  <a:pt x="8" y="54"/>
                  <a:pt x="8" y="54"/>
                  <a:pt x="8" y="54"/>
                </a:cubicBezTo>
                <a:cubicBezTo>
                  <a:pt x="5" y="56"/>
                  <a:pt x="2" y="59"/>
                  <a:pt x="1" y="63"/>
                </a:cubicBezTo>
                <a:cubicBezTo>
                  <a:pt x="0" y="67"/>
                  <a:pt x="1" y="70"/>
                  <a:pt x="4" y="74"/>
                </a:cubicBezTo>
                <a:cubicBezTo>
                  <a:pt x="6" y="77"/>
                  <a:pt x="6" y="77"/>
                  <a:pt x="6" y="77"/>
                </a:cubicBezTo>
                <a:cubicBezTo>
                  <a:pt x="8" y="79"/>
                  <a:pt x="8" y="82"/>
                  <a:pt x="6" y="84"/>
                </a:cubicBezTo>
                <a:cubicBezTo>
                  <a:pt x="4" y="88"/>
                  <a:pt x="4" y="88"/>
                  <a:pt x="4" y="88"/>
                </a:cubicBezTo>
                <a:cubicBezTo>
                  <a:pt x="1" y="91"/>
                  <a:pt x="1" y="95"/>
                  <a:pt x="2" y="98"/>
                </a:cubicBezTo>
                <a:cubicBezTo>
                  <a:pt x="2" y="102"/>
                  <a:pt x="5" y="105"/>
                  <a:pt x="8" y="107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5" y="110"/>
                  <a:pt x="16" y="113"/>
                  <a:pt x="15" y="115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23"/>
                  <a:pt x="15" y="127"/>
                  <a:pt x="17" y="130"/>
                </a:cubicBezTo>
                <a:cubicBezTo>
                  <a:pt x="20" y="133"/>
                  <a:pt x="23" y="135"/>
                  <a:pt x="27" y="135"/>
                </a:cubicBezTo>
                <a:cubicBezTo>
                  <a:pt x="32" y="135"/>
                  <a:pt x="32" y="135"/>
                  <a:pt x="32" y="135"/>
                </a:cubicBezTo>
                <a:cubicBezTo>
                  <a:pt x="34" y="136"/>
                  <a:pt x="36" y="137"/>
                  <a:pt x="37" y="139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40" y="150"/>
                  <a:pt x="45" y="154"/>
                  <a:pt x="51" y="154"/>
                </a:cubicBezTo>
                <a:cubicBezTo>
                  <a:pt x="53" y="154"/>
                  <a:pt x="55" y="153"/>
                  <a:pt x="56" y="153"/>
                </a:cubicBezTo>
                <a:cubicBezTo>
                  <a:pt x="61" y="151"/>
                  <a:pt x="61" y="151"/>
                  <a:pt x="61" y="151"/>
                </a:cubicBezTo>
                <a:cubicBezTo>
                  <a:pt x="63" y="150"/>
                  <a:pt x="65" y="150"/>
                  <a:pt x="67" y="152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72" y="158"/>
                  <a:pt x="76" y="160"/>
                  <a:pt x="80" y="160"/>
                </a:cubicBezTo>
                <a:cubicBezTo>
                  <a:pt x="84" y="160"/>
                  <a:pt x="87" y="158"/>
                  <a:pt x="90" y="155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5" y="150"/>
                  <a:pt x="97" y="149"/>
                  <a:pt x="99" y="150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5" y="153"/>
                  <a:pt x="107" y="153"/>
                  <a:pt x="109" y="153"/>
                </a:cubicBezTo>
                <a:cubicBezTo>
                  <a:pt x="115" y="153"/>
                  <a:pt x="120" y="149"/>
                  <a:pt x="122" y="143"/>
                </a:cubicBezTo>
                <a:cubicBezTo>
                  <a:pt x="123" y="139"/>
                  <a:pt x="123" y="139"/>
                  <a:pt x="123" y="139"/>
                </a:cubicBezTo>
                <a:cubicBezTo>
                  <a:pt x="123" y="136"/>
                  <a:pt x="125" y="135"/>
                  <a:pt x="128" y="135"/>
                </a:cubicBezTo>
                <a:cubicBezTo>
                  <a:pt x="133" y="134"/>
                  <a:pt x="133" y="134"/>
                  <a:pt x="133" y="134"/>
                </a:cubicBezTo>
                <a:cubicBezTo>
                  <a:pt x="136" y="134"/>
                  <a:pt x="140" y="132"/>
                  <a:pt x="142" y="129"/>
                </a:cubicBezTo>
                <a:cubicBezTo>
                  <a:pt x="145" y="126"/>
                  <a:pt x="146" y="123"/>
                  <a:pt x="145" y="119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2"/>
                  <a:pt x="145" y="109"/>
                  <a:pt x="147" y="108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4" y="104"/>
                  <a:pt x="157" y="101"/>
                  <a:pt x="157" y="97"/>
                </a:cubicBezTo>
                <a:cubicBezTo>
                  <a:pt x="158" y="93"/>
                  <a:pt x="157" y="90"/>
                  <a:pt x="155" y="86"/>
                </a:cubicBezTo>
                <a:lnTo>
                  <a:pt x="152" y="83"/>
                </a:lnTo>
                <a:close/>
                <a:moveTo>
                  <a:pt x="150" y="95"/>
                </a:moveTo>
                <a:cubicBezTo>
                  <a:pt x="149" y="97"/>
                  <a:pt x="148" y="98"/>
                  <a:pt x="147" y="99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38" y="104"/>
                  <a:pt x="135" y="110"/>
                  <a:pt x="136" y="115"/>
                </a:cubicBezTo>
                <a:cubicBezTo>
                  <a:pt x="137" y="120"/>
                  <a:pt x="137" y="120"/>
                  <a:pt x="137" y="120"/>
                </a:cubicBezTo>
                <a:cubicBezTo>
                  <a:pt x="137" y="122"/>
                  <a:pt x="137" y="123"/>
                  <a:pt x="136" y="124"/>
                </a:cubicBezTo>
                <a:cubicBezTo>
                  <a:pt x="135" y="126"/>
                  <a:pt x="134" y="126"/>
                  <a:pt x="132" y="126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7"/>
                  <a:pt x="117" y="131"/>
                  <a:pt x="115" y="137"/>
                </a:cubicBezTo>
                <a:cubicBezTo>
                  <a:pt x="114" y="141"/>
                  <a:pt x="114" y="141"/>
                  <a:pt x="114" y="141"/>
                </a:cubicBezTo>
                <a:cubicBezTo>
                  <a:pt x="113" y="144"/>
                  <a:pt x="111" y="145"/>
                  <a:pt x="109" y="145"/>
                </a:cubicBezTo>
                <a:cubicBezTo>
                  <a:pt x="108" y="145"/>
                  <a:pt x="107" y="145"/>
                  <a:pt x="107" y="145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1" y="142"/>
                  <a:pt x="99" y="142"/>
                  <a:pt x="97" y="142"/>
                </a:cubicBezTo>
                <a:cubicBezTo>
                  <a:pt x="93" y="142"/>
                  <a:pt x="90" y="144"/>
                  <a:pt x="87" y="146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3" y="151"/>
                  <a:pt x="81" y="152"/>
                  <a:pt x="80" y="152"/>
                </a:cubicBezTo>
                <a:cubicBezTo>
                  <a:pt x="78" y="152"/>
                  <a:pt x="77" y="151"/>
                  <a:pt x="76" y="150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0" y="144"/>
                  <a:pt x="66" y="142"/>
                  <a:pt x="63" y="142"/>
                </a:cubicBezTo>
                <a:cubicBezTo>
                  <a:pt x="61" y="142"/>
                  <a:pt x="59" y="142"/>
                  <a:pt x="57" y="143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2" y="145"/>
                  <a:pt x="52" y="145"/>
                  <a:pt x="51" y="145"/>
                </a:cubicBezTo>
                <a:cubicBezTo>
                  <a:pt x="49" y="145"/>
                  <a:pt x="46" y="144"/>
                  <a:pt x="46" y="142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2"/>
                  <a:pt x="38" y="128"/>
                  <a:pt x="32" y="127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6" y="127"/>
                  <a:pt x="24" y="126"/>
                  <a:pt x="23" y="125"/>
                </a:cubicBezTo>
                <a:cubicBezTo>
                  <a:pt x="22" y="124"/>
                  <a:pt x="22" y="123"/>
                  <a:pt x="22" y="121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24" y="111"/>
                  <a:pt x="21" y="105"/>
                  <a:pt x="16" y="102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1" y="99"/>
                  <a:pt x="10" y="98"/>
                  <a:pt x="9" y="96"/>
                </a:cubicBezTo>
                <a:cubicBezTo>
                  <a:pt x="9" y="95"/>
                  <a:pt x="9" y="93"/>
                  <a:pt x="10" y="92"/>
                </a:cubicBezTo>
                <a:cubicBezTo>
                  <a:pt x="13" y="88"/>
                  <a:pt x="13" y="88"/>
                  <a:pt x="13" y="88"/>
                </a:cubicBezTo>
                <a:cubicBezTo>
                  <a:pt x="16" y="84"/>
                  <a:pt x="16" y="77"/>
                  <a:pt x="13" y="73"/>
                </a:cubicBezTo>
                <a:cubicBezTo>
                  <a:pt x="10" y="69"/>
                  <a:pt x="10" y="69"/>
                  <a:pt x="10" y="69"/>
                </a:cubicBezTo>
                <a:cubicBezTo>
                  <a:pt x="9" y="68"/>
                  <a:pt x="9" y="66"/>
                  <a:pt x="9" y="64"/>
                </a:cubicBezTo>
                <a:cubicBezTo>
                  <a:pt x="9" y="63"/>
                  <a:pt x="10" y="62"/>
                  <a:pt x="12" y="61"/>
                </a:cubicBezTo>
                <a:cubicBezTo>
                  <a:pt x="16" y="59"/>
                  <a:pt x="16" y="59"/>
                  <a:pt x="16" y="59"/>
                </a:cubicBezTo>
                <a:cubicBezTo>
                  <a:pt x="21" y="56"/>
                  <a:pt x="24" y="50"/>
                  <a:pt x="23" y="45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38"/>
                  <a:pt x="22" y="37"/>
                  <a:pt x="23" y="36"/>
                </a:cubicBezTo>
                <a:cubicBezTo>
                  <a:pt x="24" y="34"/>
                  <a:pt x="25" y="34"/>
                  <a:pt x="27" y="34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33"/>
                  <a:pt x="42" y="29"/>
                  <a:pt x="44" y="23"/>
                </a:cubicBezTo>
                <a:cubicBezTo>
                  <a:pt x="45" y="19"/>
                  <a:pt x="45" y="19"/>
                  <a:pt x="45" y="19"/>
                </a:cubicBezTo>
                <a:cubicBezTo>
                  <a:pt x="46" y="16"/>
                  <a:pt x="48" y="15"/>
                  <a:pt x="50" y="15"/>
                </a:cubicBezTo>
                <a:cubicBezTo>
                  <a:pt x="51" y="15"/>
                  <a:pt x="51" y="15"/>
                  <a:pt x="52" y="15"/>
                </a:cubicBezTo>
                <a:cubicBezTo>
                  <a:pt x="57" y="17"/>
                  <a:pt x="57" y="17"/>
                  <a:pt x="57" y="17"/>
                </a:cubicBezTo>
                <a:cubicBezTo>
                  <a:pt x="58" y="18"/>
                  <a:pt x="60" y="18"/>
                  <a:pt x="62" y="18"/>
                </a:cubicBezTo>
                <a:cubicBezTo>
                  <a:pt x="65" y="18"/>
                  <a:pt x="69" y="16"/>
                  <a:pt x="72" y="13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7" y="8"/>
                  <a:pt x="79" y="8"/>
                </a:cubicBezTo>
                <a:cubicBezTo>
                  <a:pt x="80" y="8"/>
                  <a:pt x="82" y="9"/>
                  <a:pt x="83" y="10"/>
                </a:cubicBezTo>
                <a:cubicBezTo>
                  <a:pt x="86" y="13"/>
                  <a:pt x="86" y="13"/>
                  <a:pt x="86" y="13"/>
                </a:cubicBezTo>
                <a:cubicBezTo>
                  <a:pt x="89" y="16"/>
                  <a:pt x="92" y="18"/>
                  <a:pt x="96" y="18"/>
                </a:cubicBezTo>
                <a:cubicBezTo>
                  <a:pt x="98" y="18"/>
                  <a:pt x="100" y="17"/>
                  <a:pt x="101" y="17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5"/>
                  <a:pt x="107" y="14"/>
                  <a:pt x="108" y="14"/>
                </a:cubicBezTo>
                <a:cubicBezTo>
                  <a:pt x="110" y="14"/>
                  <a:pt x="112" y="16"/>
                  <a:pt x="113" y="18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6" y="28"/>
                  <a:pt x="121" y="32"/>
                  <a:pt x="127" y="33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133" y="33"/>
                  <a:pt x="134" y="33"/>
                  <a:pt x="135" y="35"/>
                </a:cubicBezTo>
                <a:cubicBezTo>
                  <a:pt x="136" y="36"/>
                  <a:pt x="137" y="37"/>
                  <a:pt x="136" y="39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5" y="49"/>
                  <a:pt x="137" y="55"/>
                  <a:pt x="143" y="58"/>
                </a:cubicBezTo>
                <a:cubicBezTo>
                  <a:pt x="147" y="60"/>
                  <a:pt x="147" y="60"/>
                  <a:pt x="147" y="60"/>
                </a:cubicBezTo>
                <a:cubicBezTo>
                  <a:pt x="148" y="61"/>
                  <a:pt x="149" y="62"/>
                  <a:pt x="149" y="63"/>
                </a:cubicBezTo>
                <a:cubicBezTo>
                  <a:pt x="150" y="65"/>
                  <a:pt x="150" y="66"/>
                  <a:pt x="149" y="68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3" y="76"/>
                  <a:pt x="143" y="83"/>
                  <a:pt x="146" y="87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50" y="92"/>
                  <a:pt x="150" y="94"/>
                  <a:pt x="150" y="95"/>
                </a:cubicBezTo>
                <a:close/>
                <a:moveTo>
                  <a:pt x="91" y="67"/>
                </a:moveTo>
                <a:cubicBezTo>
                  <a:pt x="73" y="84"/>
                  <a:pt x="73" y="84"/>
                  <a:pt x="73" y="84"/>
                </a:cubicBezTo>
                <a:cubicBezTo>
                  <a:pt x="68" y="79"/>
                  <a:pt x="68" y="79"/>
                  <a:pt x="68" y="79"/>
                </a:cubicBezTo>
                <a:cubicBezTo>
                  <a:pt x="66" y="77"/>
                  <a:pt x="64" y="77"/>
                  <a:pt x="62" y="79"/>
                </a:cubicBezTo>
                <a:cubicBezTo>
                  <a:pt x="61" y="80"/>
                  <a:pt x="61" y="83"/>
                  <a:pt x="62" y="84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4"/>
                  <a:pt x="72" y="94"/>
                  <a:pt x="73" y="94"/>
                </a:cubicBezTo>
                <a:cubicBezTo>
                  <a:pt x="73" y="94"/>
                  <a:pt x="73" y="94"/>
                  <a:pt x="73" y="94"/>
                </a:cubicBezTo>
                <a:cubicBezTo>
                  <a:pt x="74" y="94"/>
                  <a:pt x="76" y="94"/>
                  <a:pt x="76" y="93"/>
                </a:cubicBezTo>
                <a:cubicBezTo>
                  <a:pt x="97" y="73"/>
                  <a:pt x="97" y="73"/>
                  <a:pt x="97" y="73"/>
                </a:cubicBezTo>
                <a:cubicBezTo>
                  <a:pt x="98" y="71"/>
                  <a:pt x="98" y="69"/>
                  <a:pt x="97" y="67"/>
                </a:cubicBezTo>
                <a:cubicBezTo>
                  <a:pt x="95" y="65"/>
                  <a:pt x="93" y="65"/>
                  <a:pt x="91" y="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1EEE318-74FB-8B50-AE15-BD4F3D4412BC}"/>
              </a:ext>
            </a:extLst>
          </p:cNvPr>
          <p:cNvSpPr>
            <a:spLocks noEditPoints="1"/>
          </p:cNvSpPr>
          <p:nvPr/>
        </p:nvSpPr>
        <p:spPr bwMode="auto">
          <a:xfrm>
            <a:off x="7516069" y="4707112"/>
            <a:ext cx="536575" cy="547688"/>
          </a:xfrm>
          <a:custGeom>
            <a:avLst/>
            <a:gdLst>
              <a:gd name="T0" fmla="*/ 152 w 158"/>
              <a:gd name="T1" fmla="*/ 76 h 160"/>
              <a:gd name="T2" fmla="*/ 151 w 158"/>
              <a:gd name="T3" fmla="*/ 53 h 160"/>
              <a:gd name="T4" fmla="*/ 144 w 158"/>
              <a:gd name="T5" fmla="*/ 40 h 160"/>
              <a:gd name="T6" fmla="*/ 127 w 158"/>
              <a:gd name="T7" fmla="*/ 25 h 160"/>
              <a:gd name="T8" fmla="*/ 108 w 158"/>
              <a:gd name="T9" fmla="*/ 6 h 160"/>
              <a:gd name="T10" fmla="*/ 92 w 158"/>
              <a:gd name="T11" fmla="*/ 8 h 160"/>
              <a:gd name="T12" fmla="*/ 69 w 158"/>
              <a:gd name="T13" fmla="*/ 5 h 160"/>
              <a:gd name="T14" fmla="*/ 55 w 158"/>
              <a:gd name="T15" fmla="*/ 8 h 160"/>
              <a:gd name="T16" fmla="*/ 36 w 158"/>
              <a:gd name="T17" fmla="*/ 21 h 160"/>
              <a:gd name="T18" fmla="*/ 16 w 158"/>
              <a:gd name="T19" fmla="*/ 31 h 160"/>
              <a:gd name="T20" fmla="*/ 12 w 158"/>
              <a:gd name="T21" fmla="*/ 52 h 160"/>
              <a:gd name="T22" fmla="*/ 4 w 158"/>
              <a:gd name="T23" fmla="*/ 74 h 160"/>
              <a:gd name="T24" fmla="*/ 4 w 158"/>
              <a:gd name="T25" fmla="*/ 88 h 160"/>
              <a:gd name="T26" fmla="*/ 13 w 158"/>
              <a:gd name="T27" fmla="*/ 109 h 160"/>
              <a:gd name="T28" fmla="*/ 17 w 158"/>
              <a:gd name="T29" fmla="*/ 130 h 160"/>
              <a:gd name="T30" fmla="*/ 37 w 158"/>
              <a:gd name="T31" fmla="*/ 139 h 160"/>
              <a:gd name="T32" fmla="*/ 56 w 158"/>
              <a:gd name="T33" fmla="*/ 153 h 160"/>
              <a:gd name="T34" fmla="*/ 70 w 158"/>
              <a:gd name="T35" fmla="*/ 156 h 160"/>
              <a:gd name="T36" fmla="*/ 93 w 158"/>
              <a:gd name="T37" fmla="*/ 152 h 160"/>
              <a:gd name="T38" fmla="*/ 109 w 158"/>
              <a:gd name="T39" fmla="*/ 153 h 160"/>
              <a:gd name="T40" fmla="*/ 123 w 158"/>
              <a:gd name="T41" fmla="*/ 139 h 160"/>
              <a:gd name="T42" fmla="*/ 142 w 158"/>
              <a:gd name="T43" fmla="*/ 129 h 160"/>
              <a:gd name="T44" fmla="*/ 147 w 158"/>
              <a:gd name="T45" fmla="*/ 108 h 160"/>
              <a:gd name="T46" fmla="*/ 155 w 158"/>
              <a:gd name="T47" fmla="*/ 86 h 160"/>
              <a:gd name="T48" fmla="*/ 143 w 158"/>
              <a:gd name="T49" fmla="*/ 101 h 160"/>
              <a:gd name="T50" fmla="*/ 136 w 158"/>
              <a:gd name="T51" fmla="*/ 124 h 160"/>
              <a:gd name="T52" fmla="*/ 115 w 158"/>
              <a:gd name="T53" fmla="*/ 137 h 160"/>
              <a:gd name="T54" fmla="*/ 107 w 158"/>
              <a:gd name="T55" fmla="*/ 145 h 160"/>
              <a:gd name="T56" fmla="*/ 87 w 158"/>
              <a:gd name="T57" fmla="*/ 147 h 160"/>
              <a:gd name="T58" fmla="*/ 76 w 158"/>
              <a:gd name="T59" fmla="*/ 150 h 160"/>
              <a:gd name="T60" fmla="*/ 57 w 158"/>
              <a:gd name="T61" fmla="*/ 143 h 160"/>
              <a:gd name="T62" fmla="*/ 46 w 158"/>
              <a:gd name="T63" fmla="*/ 142 h 160"/>
              <a:gd name="T64" fmla="*/ 27 w 158"/>
              <a:gd name="T65" fmla="*/ 127 h 160"/>
              <a:gd name="T66" fmla="*/ 23 w 158"/>
              <a:gd name="T67" fmla="*/ 116 h 160"/>
              <a:gd name="T68" fmla="*/ 9 w 158"/>
              <a:gd name="T69" fmla="*/ 97 h 160"/>
              <a:gd name="T70" fmla="*/ 13 w 158"/>
              <a:gd name="T71" fmla="*/ 73 h 160"/>
              <a:gd name="T72" fmla="*/ 12 w 158"/>
              <a:gd name="T73" fmla="*/ 61 h 160"/>
              <a:gd name="T74" fmla="*/ 22 w 158"/>
              <a:gd name="T75" fmla="*/ 40 h 160"/>
              <a:gd name="T76" fmla="*/ 31 w 158"/>
              <a:gd name="T77" fmla="*/ 33 h 160"/>
              <a:gd name="T78" fmla="*/ 50 w 158"/>
              <a:gd name="T79" fmla="*/ 15 h 160"/>
              <a:gd name="T80" fmla="*/ 62 w 158"/>
              <a:gd name="T81" fmla="*/ 18 h 160"/>
              <a:gd name="T82" fmla="*/ 79 w 158"/>
              <a:gd name="T83" fmla="*/ 8 h 160"/>
              <a:gd name="T84" fmla="*/ 96 w 158"/>
              <a:gd name="T85" fmla="*/ 18 h 160"/>
              <a:gd name="T86" fmla="*/ 108 w 158"/>
              <a:gd name="T87" fmla="*/ 14 h 160"/>
              <a:gd name="T88" fmla="*/ 127 w 158"/>
              <a:gd name="T89" fmla="*/ 33 h 160"/>
              <a:gd name="T90" fmla="*/ 136 w 158"/>
              <a:gd name="T91" fmla="*/ 39 h 160"/>
              <a:gd name="T92" fmla="*/ 147 w 158"/>
              <a:gd name="T93" fmla="*/ 60 h 160"/>
              <a:gd name="T94" fmla="*/ 146 w 158"/>
              <a:gd name="T95" fmla="*/ 72 h 160"/>
              <a:gd name="T96" fmla="*/ 150 w 158"/>
              <a:gd name="T97" fmla="*/ 95 h 160"/>
              <a:gd name="T98" fmla="*/ 46 w 158"/>
              <a:gd name="T99" fmla="*/ 113 h 160"/>
              <a:gd name="T100" fmla="*/ 127 w 158"/>
              <a:gd name="T101" fmla="*/ 80 h 160"/>
              <a:gd name="T102" fmla="*/ 52 w 158"/>
              <a:gd name="T103" fmla="*/ 108 h 160"/>
              <a:gd name="T104" fmla="*/ 79 w 158"/>
              <a:gd name="T105" fmla="*/ 119 h 160"/>
              <a:gd name="T106" fmla="*/ 55 w 158"/>
              <a:gd name="T107" fmla="*/ 50 h 160"/>
              <a:gd name="T108" fmla="*/ 119 w 158"/>
              <a:gd name="T109" fmla="*/ 8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58" h="160">
                <a:moveTo>
                  <a:pt x="155" y="86"/>
                </a:moveTo>
                <a:cubicBezTo>
                  <a:pt x="152" y="83"/>
                  <a:pt x="152" y="83"/>
                  <a:pt x="152" y="83"/>
                </a:cubicBezTo>
                <a:cubicBezTo>
                  <a:pt x="151" y="81"/>
                  <a:pt x="151" y="78"/>
                  <a:pt x="152" y="76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7" y="69"/>
                  <a:pt x="158" y="65"/>
                  <a:pt x="157" y="62"/>
                </a:cubicBezTo>
                <a:cubicBezTo>
                  <a:pt x="156" y="58"/>
                  <a:pt x="154" y="55"/>
                  <a:pt x="151" y="53"/>
                </a:cubicBezTo>
                <a:cubicBezTo>
                  <a:pt x="146" y="51"/>
                  <a:pt x="146" y="51"/>
                  <a:pt x="146" y="51"/>
                </a:cubicBezTo>
                <a:cubicBezTo>
                  <a:pt x="144" y="49"/>
                  <a:pt x="143" y="47"/>
                  <a:pt x="143" y="45"/>
                </a:cubicBezTo>
                <a:cubicBezTo>
                  <a:pt x="144" y="40"/>
                  <a:pt x="144" y="40"/>
                  <a:pt x="144" y="40"/>
                </a:cubicBezTo>
                <a:cubicBezTo>
                  <a:pt x="145" y="36"/>
                  <a:pt x="144" y="33"/>
                  <a:pt x="142" y="30"/>
                </a:cubicBezTo>
                <a:cubicBezTo>
                  <a:pt x="139" y="27"/>
                  <a:pt x="136" y="25"/>
                  <a:pt x="132" y="25"/>
                </a:cubicBezTo>
                <a:cubicBezTo>
                  <a:pt x="127" y="25"/>
                  <a:pt x="127" y="25"/>
                  <a:pt x="127" y="25"/>
                </a:cubicBezTo>
                <a:cubicBezTo>
                  <a:pt x="125" y="24"/>
                  <a:pt x="123" y="23"/>
                  <a:pt x="122" y="21"/>
                </a:cubicBezTo>
                <a:cubicBezTo>
                  <a:pt x="121" y="16"/>
                  <a:pt x="121" y="16"/>
                  <a:pt x="121" y="16"/>
                </a:cubicBezTo>
                <a:cubicBezTo>
                  <a:pt x="119" y="10"/>
                  <a:pt x="114" y="6"/>
                  <a:pt x="108" y="6"/>
                </a:cubicBezTo>
                <a:cubicBezTo>
                  <a:pt x="106" y="6"/>
                  <a:pt x="104" y="7"/>
                  <a:pt x="103" y="7"/>
                </a:cubicBezTo>
                <a:cubicBezTo>
                  <a:pt x="98" y="9"/>
                  <a:pt x="98" y="9"/>
                  <a:pt x="98" y="9"/>
                </a:cubicBezTo>
                <a:cubicBezTo>
                  <a:pt x="96" y="10"/>
                  <a:pt x="93" y="10"/>
                  <a:pt x="92" y="8"/>
                </a:cubicBezTo>
                <a:cubicBezTo>
                  <a:pt x="89" y="4"/>
                  <a:pt x="89" y="4"/>
                  <a:pt x="89" y="4"/>
                </a:cubicBezTo>
                <a:cubicBezTo>
                  <a:pt x="86" y="2"/>
                  <a:pt x="83" y="0"/>
                  <a:pt x="79" y="0"/>
                </a:cubicBezTo>
                <a:cubicBezTo>
                  <a:pt x="75" y="0"/>
                  <a:pt x="71" y="2"/>
                  <a:pt x="69" y="5"/>
                </a:cubicBezTo>
                <a:cubicBezTo>
                  <a:pt x="66" y="8"/>
                  <a:pt x="66" y="8"/>
                  <a:pt x="66" y="8"/>
                </a:cubicBezTo>
                <a:cubicBezTo>
                  <a:pt x="64" y="10"/>
                  <a:pt x="62" y="11"/>
                  <a:pt x="60" y="10"/>
                </a:cubicBezTo>
                <a:cubicBezTo>
                  <a:pt x="55" y="8"/>
                  <a:pt x="55" y="8"/>
                  <a:pt x="55" y="8"/>
                </a:cubicBezTo>
                <a:cubicBezTo>
                  <a:pt x="53" y="7"/>
                  <a:pt x="52" y="7"/>
                  <a:pt x="50" y="7"/>
                </a:cubicBezTo>
                <a:cubicBezTo>
                  <a:pt x="44" y="7"/>
                  <a:pt x="39" y="11"/>
                  <a:pt x="37" y="17"/>
                </a:cubicBezTo>
                <a:cubicBezTo>
                  <a:pt x="36" y="21"/>
                  <a:pt x="36" y="21"/>
                  <a:pt x="36" y="21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6"/>
                  <a:pt x="26" y="26"/>
                  <a:pt x="26" y="26"/>
                </a:cubicBezTo>
                <a:cubicBezTo>
                  <a:pt x="22" y="26"/>
                  <a:pt x="19" y="28"/>
                  <a:pt x="16" y="31"/>
                </a:cubicBezTo>
                <a:cubicBezTo>
                  <a:pt x="14" y="34"/>
                  <a:pt x="13" y="37"/>
                  <a:pt x="14" y="41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8"/>
                  <a:pt x="14" y="51"/>
                  <a:pt x="12" y="52"/>
                </a:cubicBezTo>
                <a:cubicBezTo>
                  <a:pt x="8" y="54"/>
                  <a:pt x="8" y="54"/>
                  <a:pt x="8" y="54"/>
                </a:cubicBezTo>
                <a:cubicBezTo>
                  <a:pt x="5" y="56"/>
                  <a:pt x="2" y="59"/>
                  <a:pt x="1" y="63"/>
                </a:cubicBezTo>
                <a:cubicBezTo>
                  <a:pt x="0" y="67"/>
                  <a:pt x="1" y="70"/>
                  <a:pt x="4" y="74"/>
                </a:cubicBezTo>
                <a:cubicBezTo>
                  <a:pt x="6" y="77"/>
                  <a:pt x="6" y="77"/>
                  <a:pt x="6" y="77"/>
                </a:cubicBezTo>
                <a:cubicBezTo>
                  <a:pt x="8" y="79"/>
                  <a:pt x="8" y="82"/>
                  <a:pt x="6" y="84"/>
                </a:cubicBezTo>
                <a:cubicBezTo>
                  <a:pt x="4" y="88"/>
                  <a:pt x="4" y="88"/>
                  <a:pt x="4" y="88"/>
                </a:cubicBezTo>
                <a:cubicBezTo>
                  <a:pt x="1" y="91"/>
                  <a:pt x="1" y="95"/>
                  <a:pt x="2" y="98"/>
                </a:cubicBezTo>
                <a:cubicBezTo>
                  <a:pt x="2" y="102"/>
                  <a:pt x="5" y="105"/>
                  <a:pt x="8" y="107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5" y="110"/>
                  <a:pt x="16" y="113"/>
                  <a:pt x="15" y="115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24"/>
                  <a:pt x="15" y="127"/>
                  <a:pt x="17" y="130"/>
                </a:cubicBezTo>
                <a:cubicBezTo>
                  <a:pt x="20" y="133"/>
                  <a:pt x="23" y="135"/>
                  <a:pt x="27" y="135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4" y="136"/>
                  <a:pt x="36" y="137"/>
                  <a:pt x="37" y="139"/>
                </a:cubicBezTo>
                <a:cubicBezTo>
                  <a:pt x="38" y="144"/>
                  <a:pt x="38" y="144"/>
                  <a:pt x="38" y="144"/>
                </a:cubicBezTo>
                <a:cubicBezTo>
                  <a:pt x="40" y="150"/>
                  <a:pt x="45" y="154"/>
                  <a:pt x="51" y="154"/>
                </a:cubicBezTo>
                <a:cubicBezTo>
                  <a:pt x="53" y="154"/>
                  <a:pt x="55" y="153"/>
                  <a:pt x="56" y="153"/>
                </a:cubicBezTo>
                <a:cubicBezTo>
                  <a:pt x="61" y="151"/>
                  <a:pt x="61" y="151"/>
                  <a:pt x="61" y="151"/>
                </a:cubicBezTo>
                <a:cubicBezTo>
                  <a:pt x="63" y="150"/>
                  <a:pt x="65" y="150"/>
                  <a:pt x="67" y="152"/>
                </a:cubicBezTo>
                <a:cubicBezTo>
                  <a:pt x="70" y="156"/>
                  <a:pt x="70" y="156"/>
                  <a:pt x="70" y="156"/>
                </a:cubicBezTo>
                <a:cubicBezTo>
                  <a:pt x="72" y="158"/>
                  <a:pt x="76" y="160"/>
                  <a:pt x="80" y="160"/>
                </a:cubicBezTo>
                <a:cubicBezTo>
                  <a:pt x="84" y="160"/>
                  <a:pt x="87" y="158"/>
                  <a:pt x="90" y="155"/>
                </a:cubicBezTo>
                <a:cubicBezTo>
                  <a:pt x="93" y="152"/>
                  <a:pt x="93" y="152"/>
                  <a:pt x="93" y="152"/>
                </a:cubicBezTo>
                <a:cubicBezTo>
                  <a:pt x="95" y="150"/>
                  <a:pt x="97" y="149"/>
                  <a:pt x="99" y="150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5" y="153"/>
                  <a:pt x="107" y="153"/>
                  <a:pt x="109" y="153"/>
                </a:cubicBezTo>
                <a:cubicBezTo>
                  <a:pt x="109" y="153"/>
                  <a:pt x="109" y="153"/>
                  <a:pt x="109" y="153"/>
                </a:cubicBezTo>
                <a:cubicBezTo>
                  <a:pt x="115" y="153"/>
                  <a:pt x="120" y="149"/>
                  <a:pt x="122" y="143"/>
                </a:cubicBezTo>
                <a:cubicBezTo>
                  <a:pt x="123" y="139"/>
                  <a:pt x="123" y="139"/>
                  <a:pt x="123" y="139"/>
                </a:cubicBezTo>
                <a:cubicBezTo>
                  <a:pt x="123" y="136"/>
                  <a:pt x="125" y="135"/>
                  <a:pt x="128" y="135"/>
                </a:cubicBezTo>
                <a:cubicBezTo>
                  <a:pt x="132" y="134"/>
                  <a:pt x="132" y="134"/>
                  <a:pt x="132" y="134"/>
                </a:cubicBezTo>
                <a:cubicBezTo>
                  <a:pt x="136" y="134"/>
                  <a:pt x="140" y="132"/>
                  <a:pt x="142" y="129"/>
                </a:cubicBezTo>
                <a:cubicBezTo>
                  <a:pt x="145" y="126"/>
                  <a:pt x="146" y="122"/>
                  <a:pt x="145" y="119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2"/>
                  <a:pt x="145" y="109"/>
                  <a:pt x="147" y="108"/>
                </a:cubicBezTo>
                <a:cubicBezTo>
                  <a:pt x="151" y="106"/>
                  <a:pt x="151" y="106"/>
                  <a:pt x="151" y="106"/>
                </a:cubicBezTo>
                <a:cubicBezTo>
                  <a:pt x="154" y="104"/>
                  <a:pt x="157" y="101"/>
                  <a:pt x="157" y="97"/>
                </a:cubicBezTo>
                <a:cubicBezTo>
                  <a:pt x="158" y="93"/>
                  <a:pt x="157" y="90"/>
                  <a:pt x="155" y="86"/>
                </a:cubicBezTo>
                <a:close/>
                <a:moveTo>
                  <a:pt x="150" y="95"/>
                </a:moveTo>
                <a:cubicBezTo>
                  <a:pt x="149" y="97"/>
                  <a:pt x="148" y="98"/>
                  <a:pt x="147" y="99"/>
                </a:cubicBezTo>
                <a:cubicBezTo>
                  <a:pt x="143" y="101"/>
                  <a:pt x="143" y="101"/>
                  <a:pt x="143" y="101"/>
                </a:cubicBezTo>
                <a:cubicBezTo>
                  <a:pt x="138" y="104"/>
                  <a:pt x="135" y="110"/>
                  <a:pt x="136" y="115"/>
                </a:cubicBezTo>
                <a:cubicBezTo>
                  <a:pt x="137" y="120"/>
                  <a:pt x="137" y="120"/>
                  <a:pt x="137" y="120"/>
                </a:cubicBezTo>
                <a:cubicBezTo>
                  <a:pt x="137" y="122"/>
                  <a:pt x="137" y="123"/>
                  <a:pt x="136" y="124"/>
                </a:cubicBezTo>
                <a:cubicBezTo>
                  <a:pt x="135" y="126"/>
                  <a:pt x="134" y="126"/>
                  <a:pt x="132" y="126"/>
                </a:cubicBezTo>
                <a:cubicBezTo>
                  <a:pt x="127" y="127"/>
                  <a:pt x="127" y="127"/>
                  <a:pt x="127" y="127"/>
                </a:cubicBezTo>
                <a:cubicBezTo>
                  <a:pt x="122" y="127"/>
                  <a:pt x="117" y="131"/>
                  <a:pt x="115" y="137"/>
                </a:cubicBezTo>
                <a:cubicBezTo>
                  <a:pt x="114" y="141"/>
                  <a:pt x="114" y="141"/>
                  <a:pt x="114" y="141"/>
                </a:cubicBezTo>
                <a:cubicBezTo>
                  <a:pt x="113" y="144"/>
                  <a:pt x="111" y="145"/>
                  <a:pt x="109" y="145"/>
                </a:cubicBezTo>
                <a:cubicBezTo>
                  <a:pt x="108" y="145"/>
                  <a:pt x="107" y="145"/>
                  <a:pt x="107" y="145"/>
                </a:cubicBezTo>
                <a:cubicBezTo>
                  <a:pt x="102" y="143"/>
                  <a:pt x="102" y="143"/>
                  <a:pt x="102" y="143"/>
                </a:cubicBezTo>
                <a:cubicBezTo>
                  <a:pt x="101" y="142"/>
                  <a:pt x="99" y="142"/>
                  <a:pt x="97" y="142"/>
                </a:cubicBezTo>
                <a:cubicBezTo>
                  <a:pt x="93" y="142"/>
                  <a:pt x="90" y="144"/>
                  <a:pt x="87" y="147"/>
                </a:cubicBezTo>
                <a:cubicBezTo>
                  <a:pt x="84" y="150"/>
                  <a:pt x="84" y="150"/>
                  <a:pt x="84" y="150"/>
                </a:cubicBezTo>
                <a:cubicBezTo>
                  <a:pt x="83" y="151"/>
                  <a:pt x="81" y="152"/>
                  <a:pt x="80" y="152"/>
                </a:cubicBezTo>
                <a:cubicBezTo>
                  <a:pt x="78" y="152"/>
                  <a:pt x="77" y="151"/>
                  <a:pt x="76" y="150"/>
                </a:cubicBezTo>
                <a:cubicBezTo>
                  <a:pt x="73" y="147"/>
                  <a:pt x="73" y="147"/>
                  <a:pt x="73" y="147"/>
                </a:cubicBezTo>
                <a:cubicBezTo>
                  <a:pt x="70" y="144"/>
                  <a:pt x="67" y="142"/>
                  <a:pt x="63" y="142"/>
                </a:cubicBezTo>
                <a:cubicBezTo>
                  <a:pt x="61" y="142"/>
                  <a:pt x="59" y="143"/>
                  <a:pt x="57" y="143"/>
                </a:cubicBezTo>
                <a:cubicBezTo>
                  <a:pt x="53" y="145"/>
                  <a:pt x="53" y="145"/>
                  <a:pt x="53" y="145"/>
                </a:cubicBezTo>
                <a:cubicBezTo>
                  <a:pt x="52" y="145"/>
                  <a:pt x="52" y="146"/>
                  <a:pt x="51" y="146"/>
                </a:cubicBezTo>
                <a:cubicBezTo>
                  <a:pt x="49" y="146"/>
                  <a:pt x="46" y="144"/>
                  <a:pt x="46" y="142"/>
                </a:cubicBezTo>
                <a:cubicBezTo>
                  <a:pt x="44" y="137"/>
                  <a:pt x="44" y="137"/>
                  <a:pt x="44" y="137"/>
                </a:cubicBezTo>
                <a:cubicBezTo>
                  <a:pt x="43" y="132"/>
                  <a:pt x="38" y="128"/>
                  <a:pt x="32" y="127"/>
                </a:cubicBezTo>
                <a:cubicBezTo>
                  <a:pt x="27" y="127"/>
                  <a:pt x="27" y="127"/>
                  <a:pt x="27" y="127"/>
                </a:cubicBezTo>
                <a:cubicBezTo>
                  <a:pt x="26" y="127"/>
                  <a:pt x="24" y="126"/>
                  <a:pt x="23" y="125"/>
                </a:cubicBezTo>
                <a:cubicBezTo>
                  <a:pt x="23" y="124"/>
                  <a:pt x="22" y="123"/>
                  <a:pt x="22" y="121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24" y="111"/>
                  <a:pt x="21" y="105"/>
                  <a:pt x="16" y="102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1" y="99"/>
                  <a:pt x="10" y="98"/>
                  <a:pt x="9" y="97"/>
                </a:cubicBezTo>
                <a:cubicBezTo>
                  <a:pt x="9" y="95"/>
                  <a:pt x="9" y="93"/>
                  <a:pt x="10" y="92"/>
                </a:cubicBezTo>
                <a:cubicBezTo>
                  <a:pt x="13" y="88"/>
                  <a:pt x="13" y="88"/>
                  <a:pt x="13" y="88"/>
                </a:cubicBezTo>
                <a:cubicBezTo>
                  <a:pt x="16" y="84"/>
                  <a:pt x="16" y="77"/>
                  <a:pt x="13" y="73"/>
                </a:cubicBezTo>
                <a:cubicBezTo>
                  <a:pt x="10" y="69"/>
                  <a:pt x="10" y="69"/>
                  <a:pt x="10" y="69"/>
                </a:cubicBezTo>
                <a:cubicBezTo>
                  <a:pt x="9" y="68"/>
                  <a:pt x="9" y="66"/>
                  <a:pt x="9" y="64"/>
                </a:cubicBezTo>
                <a:cubicBezTo>
                  <a:pt x="9" y="63"/>
                  <a:pt x="10" y="62"/>
                  <a:pt x="12" y="61"/>
                </a:cubicBezTo>
                <a:cubicBezTo>
                  <a:pt x="16" y="59"/>
                  <a:pt x="16" y="59"/>
                  <a:pt x="16" y="59"/>
                </a:cubicBezTo>
                <a:cubicBezTo>
                  <a:pt x="21" y="56"/>
                  <a:pt x="24" y="50"/>
                  <a:pt x="23" y="45"/>
                </a:cubicBezTo>
                <a:cubicBezTo>
                  <a:pt x="22" y="40"/>
                  <a:pt x="22" y="40"/>
                  <a:pt x="22" y="40"/>
                </a:cubicBezTo>
                <a:cubicBezTo>
                  <a:pt x="21" y="38"/>
                  <a:pt x="22" y="37"/>
                  <a:pt x="23" y="36"/>
                </a:cubicBezTo>
                <a:cubicBezTo>
                  <a:pt x="24" y="34"/>
                  <a:pt x="25" y="34"/>
                  <a:pt x="27" y="34"/>
                </a:cubicBezTo>
                <a:cubicBezTo>
                  <a:pt x="31" y="33"/>
                  <a:pt x="31" y="33"/>
                  <a:pt x="31" y="33"/>
                </a:cubicBezTo>
                <a:cubicBezTo>
                  <a:pt x="37" y="33"/>
                  <a:pt x="42" y="29"/>
                  <a:pt x="44" y="23"/>
                </a:cubicBezTo>
                <a:cubicBezTo>
                  <a:pt x="45" y="19"/>
                  <a:pt x="45" y="19"/>
                  <a:pt x="45" y="19"/>
                </a:cubicBezTo>
                <a:cubicBezTo>
                  <a:pt x="45" y="16"/>
                  <a:pt x="48" y="15"/>
                  <a:pt x="50" y="15"/>
                </a:cubicBezTo>
                <a:cubicBezTo>
                  <a:pt x="51" y="15"/>
                  <a:pt x="51" y="15"/>
                  <a:pt x="52" y="15"/>
                </a:cubicBezTo>
                <a:cubicBezTo>
                  <a:pt x="56" y="17"/>
                  <a:pt x="56" y="17"/>
                  <a:pt x="56" y="17"/>
                </a:cubicBezTo>
                <a:cubicBezTo>
                  <a:pt x="58" y="18"/>
                  <a:pt x="60" y="18"/>
                  <a:pt x="62" y="18"/>
                </a:cubicBezTo>
                <a:cubicBezTo>
                  <a:pt x="65" y="18"/>
                  <a:pt x="69" y="16"/>
                  <a:pt x="72" y="13"/>
                </a:cubicBezTo>
                <a:cubicBezTo>
                  <a:pt x="75" y="10"/>
                  <a:pt x="75" y="10"/>
                  <a:pt x="75" y="10"/>
                </a:cubicBezTo>
                <a:cubicBezTo>
                  <a:pt x="76" y="9"/>
                  <a:pt x="77" y="8"/>
                  <a:pt x="79" y="8"/>
                </a:cubicBezTo>
                <a:cubicBezTo>
                  <a:pt x="80" y="8"/>
                  <a:pt x="82" y="9"/>
                  <a:pt x="83" y="10"/>
                </a:cubicBezTo>
                <a:cubicBezTo>
                  <a:pt x="86" y="13"/>
                  <a:pt x="86" y="13"/>
                  <a:pt x="86" y="13"/>
                </a:cubicBezTo>
                <a:cubicBezTo>
                  <a:pt x="89" y="16"/>
                  <a:pt x="92" y="18"/>
                  <a:pt x="96" y="18"/>
                </a:cubicBezTo>
                <a:cubicBezTo>
                  <a:pt x="98" y="18"/>
                  <a:pt x="100" y="17"/>
                  <a:pt x="101" y="17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5"/>
                  <a:pt x="107" y="14"/>
                  <a:pt x="108" y="14"/>
                </a:cubicBezTo>
                <a:cubicBezTo>
                  <a:pt x="110" y="14"/>
                  <a:pt x="112" y="16"/>
                  <a:pt x="113" y="18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6" y="28"/>
                  <a:pt x="121" y="32"/>
                  <a:pt x="127" y="33"/>
                </a:cubicBezTo>
                <a:cubicBezTo>
                  <a:pt x="131" y="33"/>
                  <a:pt x="131" y="33"/>
                  <a:pt x="131" y="33"/>
                </a:cubicBezTo>
                <a:cubicBezTo>
                  <a:pt x="133" y="33"/>
                  <a:pt x="134" y="33"/>
                  <a:pt x="135" y="35"/>
                </a:cubicBezTo>
                <a:cubicBezTo>
                  <a:pt x="136" y="36"/>
                  <a:pt x="137" y="37"/>
                  <a:pt x="136" y="39"/>
                </a:cubicBezTo>
                <a:cubicBezTo>
                  <a:pt x="136" y="44"/>
                  <a:pt x="136" y="44"/>
                  <a:pt x="136" y="44"/>
                </a:cubicBezTo>
                <a:cubicBezTo>
                  <a:pt x="135" y="49"/>
                  <a:pt x="137" y="55"/>
                  <a:pt x="142" y="58"/>
                </a:cubicBezTo>
                <a:cubicBezTo>
                  <a:pt x="147" y="60"/>
                  <a:pt x="147" y="60"/>
                  <a:pt x="147" y="60"/>
                </a:cubicBezTo>
                <a:cubicBezTo>
                  <a:pt x="148" y="61"/>
                  <a:pt x="149" y="62"/>
                  <a:pt x="149" y="63"/>
                </a:cubicBezTo>
                <a:cubicBezTo>
                  <a:pt x="150" y="65"/>
                  <a:pt x="149" y="66"/>
                  <a:pt x="149" y="68"/>
                </a:cubicBezTo>
                <a:cubicBezTo>
                  <a:pt x="146" y="72"/>
                  <a:pt x="146" y="72"/>
                  <a:pt x="146" y="72"/>
                </a:cubicBezTo>
                <a:cubicBezTo>
                  <a:pt x="143" y="76"/>
                  <a:pt x="143" y="83"/>
                  <a:pt x="146" y="87"/>
                </a:cubicBezTo>
                <a:cubicBezTo>
                  <a:pt x="149" y="91"/>
                  <a:pt x="149" y="91"/>
                  <a:pt x="149" y="91"/>
                </a:cubicBezTo>
                <a:cubicBezTo>
                  <a:pt x="150" y="92"/>
                  <a:pt x="150" y="94"/>
                  <a:pt x="150" y="95"/>
                </a:cubicBezTo>
                <a:close/>
                <a:moveTo>
                  <a:pt x="79" y="33"/>
                </a:moveTo>
                <a:cubicBezTo>
                  <a:pt x="67" y="33"/>
                  <a:pt x="55" y="38"/>
                  <a:pt x="46" y="47"/>
                </a:cubicBezTo>
                <a:cubicBezTo>
                  <a:pt x="28" y="65"/>
                  <a:pt x="28" y="95"/>
                  <a:pt x="46" y="113"/>
                </a:cubicBezTo>
                <a:cubicBezTo>
                  <a:pt x="55" y="122"/>
                  <a:pt x="67" y="127"/>
                  <a:pt x="79" y="127"/>
                </a:cubicBezTo>
                <a:cubicBezTo>
                  <a:pt x="92" y="127"/>
                  <a:pt x="104" y="122"/>
                  <a:pt x="113" y="113"/>
                </a:cubicBezTo>
                <a:cubicBezTo>
                  <a:pt x="122" y="104"/>
                  <a:pt x="127" y="93"/>
                  <a:pt x="127" y="80"/>
                </a:cubicBezTo>
                <a:cubicBezTo>
                  <a:pt x="127" y="67"/>
                  <a:pt x="122" y="55"/>
                  <a:pt x="113" y="47"/>
                </a:cubicBezTo>
                <a:cubicBezTo>
                  <a:pt x="104" y="38"/>
                  <a:pt x="92" y="33"/>
                  <a:pt x="79" y="33"/>
                </a:cubicBezTo>
                <a:close/>
                <a:moveTo>
                  <a:pt x="52" y="108"/>
                </a:moveTo>
                <a:cubicBezTo>
                  <a:pt x="37" y="93"/>
                  <a:pt x="36" y="71"/>
                  <a:pt x="49" y="55"/>
                </a:cubicBezTo>
                <a:cubicBezTo>
                  <a:pt x="104" y="110"/>
                  <a:pt x="104" y="110"/>
                  <a:pt x="104" y="110"/>
                </a:cubicBezTo>
                <a:cubicBezTo>
                  <a:pt x="97" y="116"/>
                  <a:pt x="89" y="119"/>
                  <a:pt x="79" y="119"/>
                </a:cubicBezTo>
                <a:cubicBezTo>
                  <a:pt x="69" y="119"/>
                  <a:pt x="59" y="115"/>
                  <a:pt x="52" y="108"/>
                </a:cubicBezTo>
                <a:close/>
                <a:moveTo>
                  <a:pt x="110" y="105"/>
                </a:moveTo>
                <a:cubicBezTo>
                  <a:pt x="55" y="50"/>
                  <a:pt x="55" y="50"/>
                  <a:pt x="55" y="50"/>
                </a:cubicBezTo>
                <a:cubicBezTo>
                  <a:pt x="62" y="44"/>
                  <a:pt x="70" y="41"/>
                  <a:pt x="79" y="41"/>
                </a:cubicBezTo>
                <a:cubicBezTo>
                  <a:pt x="90" y="41"/>
                  <a:pt x="100" y="45"/>
                  <a:pt x="107" y="52"/>
                </a:cubicBezTo>
                <a:cubicBezTo>
                  <a:pt x="114" y="60"/>
                  <a:pt x="119" y="70"/>
                  <a:pt x="119" y="80"/>
                </a:cubicBezTo>
                <a:cubicBezTo>
                  <a:pt x="119" y="89"/>
                  <a:pt x="115" y="98"/>
                  <a:pt x="110" y="10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0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4AFCD5A-770E-25BD-61AF-B3A32748A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4127541" cy="1140696"/>
          </a:xfrm>
        </p:spPr>
        <p:txBody>
          <a:bodyPr anchor="t">
            <a:normAutofit/>
          </a:bodyPr>
          <a:lstStyle/>
          <a:p>
            <a:r>
              <a:rPr lang="en-US" dirty="0"/>
              <a:t>ARCHITECTURE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55EB8DF-9980-ACA1-C48A-EBADED591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3627" y="1034425"/>
            <a:ext cx="572451" cy="4913146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59381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82DFB-B000-0F11-4FEA-714C3EF2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830" y="0"/>
            <a:ext cx="8266339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90733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6E46-BC4A-636C-B7A0-AD55C8218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B2E87014-3C21-672E-EB7A-1C911C0ADB2B}"/>
              </a:ext>
            </a:extLst>
          </p:cNvPr>
          <p:cNvGrpSpPr/>
          <p:nvPr/>
        </p:nvGrpSpPr>
        <p:grpSpPr>
          <a:xfrm>
            <a:off x="3336990" y="669990"/>
            <a:ext cx="5518019" cy="5518020"/>
            <a:chOff x="5921078" y="638175"/>
            <a:chExt cx="5518019" cy="55180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88F23E8-8D8C-6F48-5CDC-6EA673666D2B}"/>
                </a:ext>
              </a:extLst>
            </p:cNvPr>
            <p:cNvGrpSpPr/>
            <p:nvPr/>
          </p:nvGrpSpPr>
          <p:grpSpPr>
            <a:xfrm>
              <a:off x="5921078" y="638175"/>
              <a:ext cx="5518019" cy="5518020"/>
              <a:chOff x="5921078" y="638175"/>
              <a:chExt cx="5518019" cy="5518020"/>
            </a:xfrm>
            <a:effectLst/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866063A3-FDC4-CF32-D105-595D1AFAD685}"/>
                  </a:ext>
                </a:extLst>
              </p:cNvPr>
              <p:cNvGrpSpPr/>
              <p:nvPr/>
            </p:nvGrpSpPr>
            <p:grpSpPr>
              <a:xfrm>
                <a:off x="5921078" y="638175"/>
                <a:ext cx="5518019" cy="5518020"/>
                <a:chOff x="5921078" y="638175"/>
                <a:chExt cx="5518019" cy="5518020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Block Arc 8">
                  <a:extLst>
                    <a:ext uri="{FF2B5EF4-FFF2-40B4-BE49-F238E27FC236}">
                      <a16:creationId xmlns:a16="http://schemas.microsoft.com/office/drawing/2014/main" id="{6356227F-D7C0-0F86-71C7-83E5B31F995C}"/>
                    </a:ext>
                  </a:extLst>
                </p:cNvPr>
                <p:cNvSpPr/>
                <p:nvPr/>
              </p:nvSpPr>
              <p:spPr>
                <a:xfrm flipV="1">
                  <a:off x="5921078" y="638175"/>
                  <a:ext cx="5518019" cy="5518019"/>
                </a:xfrm>
                <a:prstGeom prst="blockArc">
                  <a:avLst>
                    <a:gd name="adj1" fmla="val 10800000"/>
                    <a:gd name="adj2" fmla="val 1"/>
                    <a:gd name="adj3" fmla="val 14277"/>
                  </a:avLst>
                </a:prstGeom>
                <a:solidFill>
                  <a:srgbClr val="7F3A3A"/>
                </a:solidFill>
                <a:ln w="76200">
                  <a:solidFill>
                    <a:srgbClr val="33333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3D66BD85-927A-B429-1C0B-D25EB8D51C45}"/>
                    </a:ext>
                  </a:extLst>
                </p:cNvPr>
                <p:cNvGrpSpPr/>
                <p:nvPr/>
              </p:nvGrpSpPr>
              <p:grpSpPr>
                <a:xfrm>
                  <a:off x="5921078" y="638176"/>
                  <a:ext cx="5518019" cy="5518019"/>
                  <a:chOff x="3373503" y="633478"/>
                  <a:chExt cx="5518019" cy="5518019"/>
                </a:xfrm>
              </p:grpSpPr>
              <p:sp>
                <p:nvSpPr>
                  <p:cNvPr id="12" name="Block Arc 11">
                    <a:extLst>
                      <a:ext uri="{FF2B5EF4-FFF2-40B4-BE49-F238E27FC236}">
                        <a16:creationId xmlns:a16="http://schemas.microsoft.com/office/drawing/2014/main" id="{ECD0FDF5-4F04-48F3-651A-1F6049F612DD}"/>
                      </a:ext>
                    </a:extLst>
                  </p:cNvPr>
                  <p:cNvSpPr/>
                  <p:nvPr/>
                </p:nvSpPr>
                <p:spPr>
                  <a:xfrm>
                    <a:off x="3373503" y="633478"/>
                    <a:ext cx="5518019" cy="5518019"/>
                  </a:xfrm>
                  <a:prstGeom prst="blockArc">
                    <a:avLst>
                      <a:gd name="adj1" fmla="val 10800000"/>
                      <a:gd name="adj2" fmla="val 1"/>
                      <a:gd name="adj3" fmla="val 14277"/>
                    </a:avLst>
                  </a:prstGeom>
                  <a:solidFill>
                    <a:srgbClr val="CC4141"/>
                  </a:solidFill>
                  <a:ln w="76200">
                    <a:solidFill>
                      <a:srgbClr val="33333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D9B17E3B-2660-300D-B1FD-6E0FBAAC848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73" y="835852"/>
                    <a:ext cx="1554480" cy="381000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r>
                      <a:rPr lang="en-US" b="1">
                        <a:solidFill>
                          <a:schemeClr val="bg1"/>
                        </a:solidFill>
                      </a:rPr>
                      <a:t>Presentation</a:t>
                    </a:r>
                  </a:p>
                </p:txBody>
              </p:sp>
            </p:grp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50A6F64-C8B8-6866-B6C8-895CBE342C1C}"/>
                  </a:ext>
                </a:extLst>
              </p:cNvPr>
              <p:cNvSpPr txBox="1"/>
              <p:nvPr/>
            </p:nvSpPr>
            <p:spPr>
              <a:xfrm>
                <a:off x="7902848" y="5563029"/>
                <a:ext cx="155448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Infrastructure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B103507-84D2-97B5-551C-8ED58BD1B63C}"/>
                </a:ext>
              </a:extLst>
            </p:cNvPr>
            <p:cNvGrpSpPr/>
            <p:nvPr/>
          </p:nvGrpSpPr>
          <p:grpSpPr>
            <a:xfrm>
              <a:off x="6710000" y="1423923"/>
              <a:ext cx="3941331" cy="3946525"/>
              <a:chOff x="6710000" y="1423923"/>
              <a:chExt cx="3941331" cy="3946525"/>
            </a:xfrm>
            <a:effectLst/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9522CA9-6746-7DCD-B6A5-9A51952595A6}"/>
                  </a:ext>
                </a:extLst>
              </p:cNvPr>
              <p:cNvSpPr/>
              <p:nvPr/>
            </p:nvSpPr>
            <p:spPr>
              <a:xfrm>
                <a:off x="6710000" y="1423923"/>
                <a:ext cx="3941331" cy="3946525"/>
              </a:xfrm>
              <a:prstGeom prst="ellipse">
                <a:avLst/>
              </a:prstGeom>
              <a:solidFill>
                <a:srgbClr val="666666"/>
              </a:solidFill>
              <a:ln w="76200">
                <a:solidFill>
                  <a:srgbClr val="3333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64F398-DD1D-A922-11DD-34CEB734BE78}"/>
                  </a:ext>
                </a:extLst>
              </p:cNvPr>
              <p:cNvSpPr txBox="1"/>
              <p:nvPr/>
            </p:nvSpPr>
            <p:spPr>
              <a:xfrm>
                <a:off x="7905464" y="1626297"/>
                <a:ext cx="155789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9EB83B4-81EE-335E-F107-FA1A9E6F321E}"/>
                </a:ext>
              </a:extLst>
            </p:cNvPr>
            <p:cNvSpPr/>
            <p:nvPr/>
          </p:nvSpPr>
          <p:spPr>
            <a:xfrm>
              <a:off x="7481593" y="2174377"/>
              <a:ext cx="2396988" cy="2396988"/>
            </a:xfrm>
            <a:prstGeom prst="ellipse">
              <a:avLst/>
            </a:prstGeom>
            <a:solidFill>
              <a:srgbClr val="CCCCCC"/>
            </a:solidFill>
            <a:ln w="76200">
              <a:solidFill>
                <a:srgbClr val="333333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rgbClr val="333333"/>
                  </a:solidFill>
                </a:rPr>
                <a:t>Domain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FCE3ADE-B767-C636-F89A-C0F77B1DCCC8}"/>
                </a:ext>
              </a:extLst>
            </p:cNvPr>
            <p:cNvGrpSpPr/>
            <p:nvPr/>
          </p:nvGrpSpPr>
          <p:grpSpPr>
            <a:xfrm>
              <a:off x="8527993" y="1234367"/>
              <a:ext cx="299521" cy="4316822"/>
              <a:chOff x="8527993" y="1234367"/>
              <a:chExt cx="299521" cy="4316822"/>
            </a:xfrm>
            <a:solidFill>
              <a:srgbClr val="333333"/>
            </a:solidFill>
            <a:effectLst/>
          </p:grpSpPr>
          <p:sp>
            <p:nvSpPr>
              <p:cNvPr id="19" name="Arrow: Down 33">
                <a:extLst>
                  <a:ext uri="{FF2B5EF4-FFF2-40B4-BE49-F238E27FC236}">
                    <a16:creationId xmlns:a16="http://schemas.microsoft.com/office/drawing/2014/main" id="{85543338-F1E0-D478-8BDC-28CE86A7B279}"/>
                  </a:ext>
                </a:extLst>
              </p:cNvPr>
              <p:cNvSpPr/>
              <p:nvPr/>
            </p:nvSpPr>
            <p:spPr>
              <a:xfrm flipH="1">
                <a:off x="8532662" y="12343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Arrow: Down 34">
                <a:extLst>
                  <a:ext uri="{FF2B5EF4-FFF2-40B4-BE49-F238E27FC236}">
                    <a16:creationId xmlns:a16="http://schemas.microsoft.com/office/drawing/2014/main" id="{F28E847A-E6DC-5EB0-68C2-23432F9B6782}"/>
                  </a:ext>
                </a:extLst>
              </p:cNvPr>
              <p:cNvSpPr/>
              <p:nvPr/>
            </p:nvSpPr>
            <p:spPr>
              <a:xfrm flipH="1">
                <a:off x="8532662" y="19850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row: Down 23">
                <a:extLst>
                  <a:ext uri="{FF2B5EF4-FFF2-40B4-BE49-F238E27FC236}">
                    <a16:creationId xmlns:a16="http://schemas.microsoft.com/office/drawing/2014/main" id="{2C9B3BFA-50E7-A1BE-26B8-77172A779BAB}"/>
                  </a:ext>
                </a:extLst>
              </p:cNvPr>
              <p:cNvSpPr/>
              <p:nvPr/>
            </p:nvSpPr>
            <p:spPr>
              <a:xfrm flipH="1" flipV="1">
                <a:off x="8527993" y="5108675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566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9627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697C1C-7DC4-DD6F-C950-B2082A20D6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#NDCSydney2024 #dotnetmaui @mattgoldman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F875A6-0DC6-C272-E8C0-C5058398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4022"/>
            <a:ext cx="12220016" cy="793654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2D9BED7-92DD-C3D8-F99A-E9AAD3F6C98D}"/>
              </a:ext>
            </a:extLst>
          </p:cNvPr>
          <p:cNvGrpSpPr/>
          <p:nvPr/>
        </p:nvGrpSpPr>
        <p:grpSpPr>
          <a:xfrm>
            <a:off x="3336990" y="669990"/>
            <a:ext cx="5518019" cy="5518020"/>
            <a:chOff x="5921078" y="638175"/>
            <a:chExt cx="5518019" cy="55180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5DB7B1E-9704-2308-B24D-3F3E8C19AE47}"/>
                </a:ext>
              </a:extLst>
            </p:cNvPr>
            <p:cNvGrpSpPr/>
            <p:nvPr/>
          </p:nvGrpSpPr>
          <p:grpSpPr>
            <a:xfrm>
              <a:off x="5921078" y="638175"/>
              <a:ext cx="5518019" cy="5518020"/>
              <a:chOff x="5921078" y="638175"/>
              <a:chExt cx="5518019" cy="5518020"/>
            </a:xfrm>
            <a:effectLst/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827787B-6BF4-8BFB-9CEA-43527571C32F}"/>
                  </a:ext>
                </a:extLst>
              </p:cNvPr>
              <p:cNvGrpSpPr/>
              <p:nvPr/>
            </p:nvGrpSpPr>
            <p:grpSpPr>
              <a:xfrm>
                <a:off x="5921078" y="638175"/>
                <a:ext cx="5518019" cy="5518020"/>
                <a:chOff x="5921078" y="638175"/>
                <a:chExt cx="5518019" cy="5518020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" name="Block Arc 31">
                  <a:extLst>
                    <a:ext uri="{FF2B5EF4-FFF2-40B4-BE49-F238E27FC236}">
                      <a16:creationId xmlns:a16="http://schemas.microsoft.com/office/drawing/2014/main" id="{03F80509-CC00-6C09-1E40-0EE582EA02EC}"/>
                    </a:ext>
                  </a:extLst>
                </p:cNvPr>
                <p:cNvSpPr/>
                <p:nvPr/>
              </p:nvSpPr>
              <p:spPr>
                <a:xfrm flipV="1">
                  <a:off x="5921078" y="638175"/>
                  <a:ext cx="5518019" cy="5518019"/>
                </a:xfrm>
                <a:prstGeom prst="blockArc">
                  <a:avLst>
                    <a:gd name="adj1" fmla="val 10800000"/>
                    <a:gd name="adj2" fmla="val 1"/>
                    <a:gd name="adj3" fmla="val 14277"/>
                  </a:avLst>
                </a:prstGeom>
                <a:solidFill>
                  <a:srgbClr val="7F3A3A"/>
                </a:solidFill>
                <a:ln w="76200">
                  <a:solidFill>
                    <a:srgbClr val="33333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8410BAE1-29D9-C519-79CC-35067B6A9E7C}"/>
                    </a:ext>
                  </a:extLst>
                </p:cNvPr>
                <p:cNvGrpSpPr/>
                <p:nvPr/>
              </p:nvGrpSpPr>
              <p:grpSpPr>
                <a:xfrm>
                  <a:off x="5921078" y="638176"/>
                  <a:ext cx="5518019" cy="5518019"/>
                  <a:chOff x="3373503" y="633478"/>
                  <a:chExt cx="5518019" cy="5518019"/>
                </a:xfrm>
              </p:grpSpPr>
              <p:sp>
                <p:nvSpPr>
                  <p:cNvPr id="34" name="Block Arc 33">
                    <a:extLst>
                      <a:ext uri="{FF2B5EF4-FFF2-40B4-BE49-F238E27FC236}">
                        <a16:creationId xmlns:a16="http://schemas.microsoft.com/office/drawing/2014/main" id="{A59BE852-29DA-5459-7A9C-8EF5DDF98EF8}"/>
                      </a:ext>
                    </a:extLst>
                  </p:cNvPr>
                  <p:cNvSpPr/>
                  <p:nvPr/>
                </p:nvSpPr>
                <p:spPr>
                  <a:xfrm>
                    <a:off x="3373503" y="633478"/>
                    <a:ext cx="5518019" cy="5518019"/>
                  </a:xfrm>
                  <a:prstGeom prst="blockArc">
                    <a:avLst>
                      <a:gd name="adj1" fmla="val 10800000"/>
                      <a:gd name="adj2" fmla="val 1"/>
                      <a:gd name="adj3" fmla="val 14277"/>
                    </a:avLst>
                  </a:prstGeom>
                  <a:solidFill>
                    <a:srgbClr val="CC4141"/>
                  </a:solidFill>
                  <a:ln w="76200">
                    <a:solidFill>
                      <a:srgbClr val="33333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42AC5A58-51C0-9892-01D6-807C0577306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73" y="835852"/>
                    <a:ext cx="1554480" cy="381000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r>
                      <a:rPr lang="en-US" b="1">
                        <a:solidFill>
                          <a:schemeClr val="bg1"/>
                        </a:solidFill>
                      </a:rPr>
                      <a:t>Presentation</a:t>
                    </a:r>
                  </a:p>
                </p:txBody>
              </p:sp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1DC0EF-0B02-6DC0-8176-4B1AC09D4CE9}"/>
                  </a:ext>
                </a:extLst>
              </p:cNvPr>
              <p:cNvSpPr txBox="1"/>
              <p:nvPr/>
            </p:nvSpPr>
            <p:spPr>
              <a:xfrm>
                <a:off x="7902848" y="5563029"/>
                <a:ext cx="155448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Infrastructure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B1DC02-F854-9DAF-8435-CE0C515897FF}"/>
                </a:ext>
              </a:extLst>
            </p:cNvPr>
            <p:cNvGrpSpPr/>
            <p:nvPr/>
          </p:nvGrpSpPr>
          <p:grpSpPr>
            <a:xfrm>
              <a:off x="6710000" y="1423923"/>
              <a:ext cx="3941331" cy="3946525"/>
              <a:chOff x="6710000" y="1423923"/>
              <a:chExt cx="3941331" cy="3946525"/>
            </a:xfrm>
            <a:effectLst/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06B6E33-165D-3CB1-D427-7308D6431E4B}"/>
                  </a:ext>
                </a:extLst>
              </p:cNvPr>
              <p:cNvSpPr/>
              <p:nvPr/>
            </p:nvSpPr>
            <p:spPr>
              <a:xfrm>
                <a:off x="6710000" y="1423923"/>
                <a:ext cx="3941331" cy="3946525"/>
              </a:xfrm>
              <a:prstGeom prst="ellipse">
                <a:avLst/>
              </a:prstGeom>
              <a:solidFill>
                <a:srgbClr val="666666"/>
              </a:solidFill>
              <a:ln w="76200">
                <a:solidFill>
                  <a:srgbClr val="3333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5B73DBC-AA15-6043-6D56-8CAF09C6954F}"/>
                  </a:ext>
                </a:extLst>
              </p:cNvPr>
              <p:cNvSpPr txBox="1"/>
              <p:nvPr/>
            </p:nvSpPr>
            <p:spPr>
              <a:xfrm>
                <a:off x="7905464" y="1626297"/>
                <a:ext cx="155789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9DA743-EACA-E0C6-AC7D-F877CF65087F}"/>
                </a:ext>
              </a:extLst>
            </p:cNvPr>
            <p:cNvSpPr/>
            <p:nvPr/>
          </p:nvSpPr>
          <p:spPr>
            <a:xfrm>
              <a:off x="7481593" y="2174377"/>
              <a:ext cx="2396988" cy="2396988"/>
            </a:xfrm>
            <a:prstGeom prst="ellipse">
              <a:avLst/>
            </a:prstGeom>
            <a:solidFill>
              <a:srgbClr val="CCCCCC"/>
            </a:solidFill>
            <a:ln w="76200">
              <a:solidFill>
                <a:srgbClr val="333333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rgbClr val="333333"/>
                  </a:solidFill>
                </a:rPr>
                <a:t>Domain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95DDF53-1685-45C3-6CCB-227ABDDD5F69}"/>
                </a:ext>
              </a:extLst>
            </p:cNvPr>
            <p:cNvGrpSpPr/>
            <p:nvPr/>
          </p:nvGrpSpPr>
          <p:grpSpPr>
            <a:xfrm>
              <a:off x="8527993" y="1234367"/>
              <a:ext cx="299521" cy="4316822"/>
              <a:chOff x="8527993" y="1234367"/>
              <a:chExt cx="299521" cy="4316822"/>
            </a:xfrm>
            <a:solidFill>
              <a:srgbClr val="333333"/>
            </a:solidFill>
            <a:effectLst/>
          </p:grpSpPr>
          <p:sp>
            <p:nvSpPr>
              <p:cNvPr id="25" name="Arrow: Down 33">
                <a:extLst>
                  <a:ext uri="{FF2B5EF4-FFF2-40B4-BE49-F238E27FC236}">
                    <a16:creationId xmlns:a16="http://schemas.microsoft.com/office/drawing/2014/main" id="{167DF846-6F22-CF05-2CCD-63F32FFA3468}"/>
                  </a:ext>
                </a:extLst>
              </p:cNvPr>
              <p:cNvSpPr/>
              <p:nvPr/>
            </p:nvSpPr>
            <p:spPr>
              <a:xfrm flipH="1">
                <a:off x="8532662" y="12343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Down 34">
                <a:extLst>
                  <a:ext uri="{FF2B5EF4-FFF2-40B4-BE49-F238E27FC236}">
                    <a16:creationId xmlns:a16="http://schemas.microsoft.com/office/drawing/2014/main" id="{0AC8AF76-36CD-6A95-7875-9C1A2D959996}"/>
                  </a:ext>
                </a:extLst>
              </p:cNvPr>
              <p:cNvSpPr/>
              <p:nvPr/>
            </p:nvSpPr>
            <p:spPr>
              <a:xfrm flipH="1">
                <a:off x="8532662" y="19850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Down 23">
                <a:extLst>
                  <a:ext uri="{FF2B5EF4-FFF2-40B4-BE49-F238E27FC236}">
                    <a16:creationId xmlns:a16="http://schemas.microsoft.com/office/drawing/2014/main" id="{691E832D-0A69-840C-276F-8603BD3CC51A}"/>
                  </a:ext>
                </a:extLst>
              </p:cNvPr>
              <p:cNvSpPr/>
              <p:nvPr/>
            </p:nvSpPr>
            <p:spPr>
              <a:xfrm flipH="1" flipV="1">
                <a:off x="8527993" y="5108675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39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9627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00117 1.9782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9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50000" y="6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39F4-C4D4-0B8B-DB0E-38B356A4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75D02D-2A9A-9622-92FD-5449EDC6BF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Join the Conversation #NDCSydney2024 #dotnetmaui @mattgoldman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08BC62-FB8A-2653-4996-52EF0D87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83123"/>
            <a:ext cx="12220016" cy="793474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BC6CBE7-2F74-BF86-F9EE-71C44BF671E3}"/>
              </a:ext>
            </a:extLst>
          </p:cNvPr>
          <p:cNvGrpSpPr/>
          <p:nvPr/>
        </p:nvGrpSpPr>
        <p:grpSpPr>
          <a:xfrm>
            <a:off x="3336990" y="669990"/>
            <a:ext cx="5518019" cy="5518020"/>
            <a:chOff x="5921078" y="638175"/>
            <a:chExt cx="5518019" cy="551802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8352081-14CC-35EE-8923-E839C0873BFE}"/>
                </a:ext>
              </a:extLst>
            </p:cNvPr>
            <p:cNvGrpSpPr/>
            <p:nvPr/>
          </p:nvGrpSpPr>
          <p:grpSpPr>
            <a:xfrm>
              <a:off x="5921078" y="638175"/>
              <a:ext cx="5518019" cy="5518020"/>
              <a:chOff x="5921078" y="638175"/>
              <a:chExt cx="5518019" cy="5518020"/>
            </a:xfrm>
            <a:effectLst/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ADF3112-85FC-D883-B40A-31B4E902A673}"/>
                  </a:ext>
                </a:extLst>
              </p:cNvPr>
              <p:cNvGrpSpPr/>
              <p:nvPr/>
            </p:nvGrpSpPr>
            <p:grpSpPr>
              <a:xfrm>
                <a:off x="5921078" y="638175"/>
                <a:ext cx="5518019" cy="5518020"/>
                <a:chOff x="5921078" y="638175"/>
                <a:chExt cx="5518019" cy="5518020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2" name="Block Arc 31">
                  <a:extLst>
                    <a:ext uri="{FF2B5EF4-FFF2-40B4-BE49-F238E27FC236}">
                      <a16:creationId xmlns:a16="http://schemas.microsoft.com/office/drawing/2014/main" id="{A313CDEE-9B5D-9DB2-3D0B-C53ED1DCC327}"/>
                    </a:ext>
                  </a:extLst>
                </p:cNvPr>
                <p:cNvSpPr/>
                <p:nvPr/>
              </p:nvSpPr>
              <p:spPr>
                <a:xfrm flipV="1">
                  <a:off x="5921078" y="638175"/>
                  <a:ext cx="5518019" cy="5518019"/>
                </a:xfrm>
                <a:prstGeom prst="blockArc">
                  <a:avLst>
                    <a:gd name="adj1" fmla="val 10800000"/>
                    <a:gd name="adj2" fmla="val 1"/>
                    <a:gd name="adj3" fmla="val 14277"/>
                  </a:avLst>
                </a:prstGeom>
                <a:solidFill>
                  <a:srgbClr val="7F3A3A"/>
                </a:solidFill>
                <a:ln w="76200">
                  <a:solidFill>
                    <a:srgbClr val="33333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16026838-5848-B583-EA4D-6FDFB2351C8F}"/>
                    </a:ext>
                  </a:extLst>
                </p:cNvPr>
                <p:cNvGrpSpPr/>
                <p:nvPr/>
              </p:nvGrpSpPr>
              <p:grpSpPr>
                <a:xfrm>
                  <a:off x="5921078" y="638176"/>
                  <a:ext cx="5518019" cy="5518019"/>
                  <a:chOff x="3373503" y="633478"/>
                  <a:chExt cx="5518019" cy="5518019"/>
                </a:xfrm>
              </p:grpSpPr>
              <p:sp>
                <p:nvSpPr>
                  <p:cNvPr id="34" name="Block Arc 33">
                    <a:extLst>
                      <a:ext uri="{FF2B5EF4-FFF2-40B4-BE49-F238E27FC236}">
                        <a16:creationId xmlns:a16="http://schemas.microsoft.com/office/drawing/2014/main" id="{22D1EC9C-0947-45BB-5EFD-9FB8374BDBC9}"/>
                      </a:ext>
                    </a:extLst>
                  </p:cNvPr>
                  <p:cNvSpPr/>
                  <p:nvPr/>
                </p:nvSpPr>
                <p:spPr>
                  <a:xfrm>
                    <a:off x="3373503" y="633478"/>
                    <a:ext cx="5518019" cy="5518019"/>
                  </a:xfrm>
                  <a:prstGeom prst="blockArc">
                    <a:avLst>
                      <a:gd name="adj1" fmla="val 10800000"/>
                      <a:gd name="adj2" fmla="val 1"/>
                      <a:gd name="adj3" fmla="val 14277"/>
                    </a:avLst>
                  </a:prstGeom>
                  <a:solidFill>
                    <a:srgbClr val="CC4141"/>
                  </a:solidFill>
                  <a:ln w="76200">
                    <a:solidFill>
                      <a:srgbClr val="333333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1E75BAE0-D49A-A0BE-F99F-FDFAA8C8A4AE}"/>
                      </a:ext>
                    </a:extLst>
                  </p:cNvPr>
                  <p:cNvSpPr txBox="1"/>
                  <p:nvPr/>
                </p:nvSpPr>
                <p:spPr>
                  <a:xfrm>
                    <a:off x="5355273" y="835852"/>
                    <a:ext cx="1554480" cy="381000"/>
                  </a:xfrm>
                  <a:prstGeom prst="rect">
                    <a:avLst/>
                  </a:prstGeom>
                  <a:noFill/>
                  <a:ln w="76200">
                    <a:noFill/>
                  </a:ln>
                </p:spPr>
                <p:txBody>
                  <a:bodyPr wrap="none" rtlCol="0" anchor="ctr">
                    <a:normAutofit/>
                  </a:bodyPr>
                  <a:lstStyle/>
                  <a:p>
                    <a:pPr algn="ctr"/>
                    <a:r>
                      <a:rPr lang="en-US" b="1">
                        <a:solidFill>
                          <a:schemeClr val="bg1"/>
                        </a:solidFill>
                      </a:rPr>
                      <a:t>Presentation</a:t>
                    </a:r>
                  </a:p>
                </p:txBody>
              </p:sp>
            </p:grp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CC05005-A9BD-42EB-B2D3-7018F2B2304E}"/>
                  </a:ext>
                </a:extLst>
              </p:cNvPr>
              <p:cNvSpPr txBox="1"/>
              <p:nvPr/>
            </p:nvSpPr>
            <p:spPr>
              <a:xfrm>
                <a:off x="7902848" y="5563029"/>
                <a:ext cx="155448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Infrastructure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AE0FC9-3DE4-4F72-31E8-CEED9363B2B4}"/>
                </a:ext>
              </a:extLst>
            </p:cNvPr>
            <p:cNvGrpSpPr/>
            <p:nvPr/>
          </p:nvGrpSpPr>
          <p:grpSpPr>
            <a:xfrm>
              <a:off x="6710000" y="1423923"/>
              <a:ext cx="3941331" cy="3946525"/>
              <a:chOff x="6710000" y="1423923"/>
              <a:chExt cx="3941331" cy="3946525"/>
            </a:xfrm>
            <a:effectLst/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4084C9DA-93BC-6D9A-D6B0-0B80404ECF0E}"/>
                  </a:ext>
                </a:extLst>
              </p:cNvPr>
              <p:cNvSpPr/>
              <p:nvPr/>
            </p:nvSpPr>
            <p:spPr>
              <a:xfrm>
                <a:off x="6710000" y="1423923"/>
                <a:ext cx="3941331" cy="3946525"/>
              </a:xfrm>
              <a:prstGeom prst="ellipse">
                <a:avLst/>
              </a:prstGeom>
              <a:solidFill>
                <a:srgbClr val="666666"/>
              </a:solidFill>
              <a:ln w="76200">
                <a:solidFill>
                  <a:srgbClr val="333333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668376-6202-1E75-36DE-752B4F5A34DC}"/>
                  </a:ext>
                </a:extLst>
              </p:cNvPr>
              <p:cNvSpPr txBox="1"/>
              <p:nvPr/>
            </p:nvSpPr>
            <p:spPr>
              <a:xfrm>
                <a:off x="7905464" y="1626297"/>
                <a:ext cx="1557890" cy="381000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rtlCol="0" anchor="ctr">
                <a:normAutofit/>
              </a:bodyPr>
              <a:lstStyle/>
              <a:p>
                <a:pPr algn="ctr"/>
                <a:r>
                  <a:rPr lang="en-US" b="1">
                    <a:solidFill>
                      <a:schemeClr val="bg1"/>
                    </a:solidFill>
                  </a:rPr>
                  <a:t>Application</a:t>
                </a:r>
              </a:p>
            </p:txBody>
          </p:sp>
        </p:grp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91AFB00-B6EE-3F86-FD76-FDA0C0CA910B}"/>
                </a:ext>
              </a:extLst>
            </p:cNvPr>
            <p:cNvSpPr/>
            <p:nvPr/>
          </p:nvSpPr>
          <p:spPr>
            <a:xfrm>
              <a:off x="7481593" y="2174377"/>
              <a:ext cx="2396988" cy="2396988"/>
            </a:xfrm>
            <a:prstGeom prst="ellipse">
              <a:avLst/>
            </a:prstGeom>
            <a:solidFill>
              <a:srgbClr val="CCCCCC"/>
            </a:solidFill>
            <a:ln w="76200">
              <a:solidFill>
                <a:srgbClr val="333333"/>
              </a:solidFill>
            </a:ln>
            <a:effectLst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rgbClr val="333333"/>
                  </a:solidFill>
                </a:rPr>
                <a:t>Domain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88460C4-25E5-3BA5-8E19-DE4ECA7FBFAF}"/>
                </a:ext>
              </a:extLst>
            </p:cNvPr>
            <p:cNvGrpSpPr/>
            <p:nvPr/>
          </p:nvGrpSpPr>
          <p:grpSpPr>
            <a:xfrm>
              <a:off x="8527993" y="1234367"/>
              <a:ext cx="299521" cy="4316822"/>
              <a:chOff x="8527993" y="1234367"/>
              <a:chExt cx="299521" cy="4316822"/>
            </a:xfrm>
            <a:solidFill>
              <a:srgbClr val="333333"/>
            </a:solidFill>
            <a:effectLst/>
          </p:grpSpPr>
          <p:sp>
            <p:nvSpPr>
              <p:cNvPr id="25" name="Arrow: Down 33">
                <a:extLst>
                  <a:ext uri="{FF2B5EF4-FFF2-40B4-BE49-F238E27FC236}">
                    <a16:creationId xmlns:a16="http://schemas.microsoft.com/office/drawing/2014/main" id="{38AF9FF3-4DDB-6A16-C5CB-C3D719A39E1A}"/>
                  </a:ext>
                </a:extLst>
              </p:cNvPr>
              <p:cNvSpPr/>
              <p:nvPr/>
            </p:nvSpPr>
            <p:spPr>
              <a:xfrm flipH="1">
                <a:off x="8532662" y="12343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Arrow: Down 34">
                <a:extLst>
                  <a:ext uri="{FF2B5EF4-FFF2-40B4-BE49-F238E27FC236}">
                    <a16:creationId xmlns:a16="http://schemas.microsoft.com/office/drawing/2014/main" id="{B74255A8-88F7-56FA-EF3D-51660AF51064}"/>
                  </a:ext>
                </a:extLst>
              </p:cNvPr>
              <p:cNvSpPr/>
              <p:nvPr/>
            </p:nvSpPr>
            <p:spPr>
              <a:xfrm flipH="1">
                <a:off x="8532662" y="1985067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Arrow: Down 23">
                <a:extLst>
                  <a:ext uri="{FF2B5EF4-FFF2-40B4-BE49-F238E27FC236}">
                    <a16:creationId xmlns:a16="http://schemas.microsoft.com/office/drawing/2014/main" id="{AD7B2847-0917-E8B0-B2B1-A0B3721361E7}"/>
                  </a:ext>
                </a:extLst>
              </p:cNvPr>
              <p:cNvSpPr/>
              <p:nvPr/>
            </p:nvSpPr>
            <p:spPr>
              <a:xfrm flipH="1" flipV="1">
                <a:off x="8527993" y="5108675"/>
                <a:ext cx="294852" cy="442514"/>
              </a:xfrm>
              <a:prstGeom prst="downArrow">
                <a:avLst/>
              </a:prstGeom>
              <a:grp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439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1.9627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8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00117 1.97824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9891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650000" y="6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6F92BF-0FA7-47BA-F712-5E731F51708D}"/>
              </a:ext>
            </a:extLst>
          </p:cNvPr>
          <p:cNvSpPr txBox="1"/>
          <p:nvPr/>
        </p:nvSpPr>
        <p:spPr>
          <a:xfrm>
            <a:off x="1814513" y="1914525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MVVM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6083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D1EEF-4B25-1BB1-CFE2-0B01C5651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23F30E-67A4-378C-459F-54F3E8CBB99E}"/>
              </a:ext>
            </a:extLst>
          </p:cNvPr>
          <p:cNvSpPr txBox="1"/>
          <p:nvPr/>
        </p:nvSpPr>
        <p:spPr>
          <a:xfrm>
            <a:off x="1814513" y="1914525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MVVM Pattern.</a:t>
            </a:r>
          </a:p>
        </p:txBody>
      </p:sp>
    </p:spTree>
    <p:extLst>
      <p:ext uri="{BB962C8B-B14F-4D97-AF65-F5344CB8AC3E}">
        <p14:creationId xmlns:p14="http://schemas.microsoft.com/office/powerpoint/2010/main" val="4692664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92568" y="1382286"/>
            <a:ext cx="1902765" cy="4093428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/>
            <a:r>
              <a:rPr lang="en-US" sz="26000" b="1" dirty="0">
                <a:solidFill>
                  <a:schemeClr val="accent1">
                    <a:alpha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19" name="Title 3"/>
          <p:cNvSpPr txBox="1">
            <a:spLocks/>
          </p:cNvSpPr>
          <p:nvPr/>
        </p:nvSpPr>
        <p:spPr>
          <a:xfrm>
            <a:off x="1766238" y="2696924"/>
            <a:ext cx="3955423" cy="168818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pPr algn="ctr"/>
            <a:r>
              <a:rPr lang="en-US" sz="6000" spc="100" dirty="0">
                <a:latin typeface="+mj-lt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70944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A4912-F2B8-155E-EF2B-45E66C429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F8A09E85-551E-236B-0B5F-DCE9D664EAD2}"/>
              </a:ext>
            </a:extLst>
          </p:cNvPr>
          <p:cNvSpPr txBox="1"/>
          <p:nvPr/>
        </p:nvSpPr>
        <p:spPr>
          <a:xfrm>
            <a:off x="2006151" y="2838896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MESSAGING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Code smell in general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Publisher in View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590EF5-32BA-886A-C278-748A03E16B1B}"/>
              </a:ext>
            </a:extLst>
          </p:cNvPr>
          <p:cNvSpPr txBox="1"/>
          <p:nvPr/>
        </p:nvSpPr>
        <p:spPr>
          <a:xfrm>
            <a:off x="5255018" y="2838896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MOCK API CLIENT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Great use of MVVM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2A9705-52C1-7C04-07A4-EE13247777F4}"/>
              </a:ext>
            </a:extLst>
          </p:cNvPr>
          <p:cNvSpPr txBox="1"/>
          <p:nvPr/>
        </p:nvSpPr>
        <p:spPr>
          <a:xfrm>
            <a:off x="8335917" y="2838896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NAVIGATION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Magic strings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Not treated as a 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AF9ACD-BD0E-32BB-5103-5DC9913B78E6}"/>
              </a:ext>
            </a:extLst>
          </p:cNvPr>
          <p:cNvSpPr txBox="1"/>
          <p:nvPr/>
        </p:nvSpPr>
        <p:spPr>
          <a:xfrm>
            <a:off x="2006151" y="5036843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DI LIFETIMES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Singleton by default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658EFB-01DD-B537-9C96-345673F00BCE}"/>
              </a:ext>
            </a:extLst>
          </p:cNvPr>
          <p:cNvSpPr txBox="1"/>
          <p:nvPr/>
        </p:nvSpPr>
        <p:spPr>
          <a:xfrm>
            <a:off x="5255018" y="5036843"/>
            <a:ext cx="1901998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UI PROPERTIES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Defined in ViewModels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6BE8FA-D4E1-6CA1-0E8B-567127A28414}"/>
              </a:ext>
            </a:extLst>
          </p:cNvPr>
          <p:cNvSpPr txBox="1"/>
          <p:nvPr/>
        </p:nvSpPr>
        <p:spPr>
          <a:xfrm>
            <a:off x="8335917" y="5036843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UI BUG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Edit other users’ profiles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Major security issue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F0CA06-A94B-47A9-C0A1-2F59C3F66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8" y="1196988"/>
            <a:ext cx="5918241" cy="1140696"/>
          </a:xfrm>
        </p:spPr>
        <p:txBody>
          <a:bodyPr/>
          <a:lstStyle/>
          <a:p>
            <a:r>
              <a:rPr lang="en-US" dirty="0"/>
              <a:t>SPRINT 1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74741-B158-FA23-E24E-CDA7790D93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2D94078F-184A-7FDB-8106-D4143D0F8B6D}"/>
              </a:ext>
            </a:extLst>
          </p:cNvPr>
          <p:cNvSpPr txBox="1">
            <a:spLocks/>
          </p:cNvSpPr>
          <p:nvPr/>
        </p:nvSpPr>
        <p:spPr>
          <a:xfrm>
            <a:off x="2006381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1.</a:t>
            </a: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59D272C7-F63D-2109-6FA5-54373600FADD}"/>
              </a:ext>
            </a:extLst>
          </p:cNvPr>
          <p:cNvSpPr txBox="1">
            <a:spLocks/>
          </p:cNvSpPr>
          <p:nvPr/>
        </p:nvSpPr>
        <p:spPr>
          <a:xfrm>
            <a:off x="2006381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4.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6F0287CB-CF98-60D9-2720-DE0E3E5EF6F7}"/>
              </a:ext>
            </a:extLst>
          </p:cNvPr>
          <p:cNvSpPr txBox="1">
            <a:spLocks/>
          </p:cNvSpPr>
          <p:nvPr/>
        </p:nvSpPr>
        <p:spPr>
          <a:xfrm>
            <a:off x="5253709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2.</a:t>
            </a:r>
          </a:p>
        </p:txBody>
      </p:sp>
      <p:sp>
        <p:nvSpPr>
          <p:cNvPr id="17" name="Title 18">
            <a:extLst>
              <a:ext uri="{FF2B5EF4-FFF2-40B4-BE49-F238E27FC236}">
                <a16:creationId xmlns:a16="http://schemas.microsoft.com/office/drawing/2014/main" id="{2D09DA12-EF6A-7F20-60D3-34BF1C3BD07B}"/>
              </a:ext>
            </a:extLst>
          </p:cNvPr>
          <p:cNvSpPr txBox="1">
            <a:spLocks/>
          </p:cNvSpPr>
          <p:nvPr/>
        </p:nvSpPr>
        <p:spPr>
          <a:xfrm>
            <a:off x="5253709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5.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710A5053-4ECF-634C-FCA9-E11AA00FD39A}"/>
              </a:ext>
            </a:extLst>
          </p:cNvPr>
          <p:cNvSpPr txBox="1">
            <a:spLocks/>
          </p:cNvSpPr>
          <p:nvPr/>
        </p:nvSpPr>
        <p:spPr>
          <a:xfrm>
            <a:off x="8335917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3.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B41FB41D-A0C9-11A3-6105-0DF979FCE036}"/>
              </a:ext>
            </a:extLst>
          </p:cNvPr>
          <p:cNvSpPr txBox="1">
            <a:spLocks/>
          </p:cNvSpPr>
          <p:nvPr/>
        </p:nvSpPr>
        <p:spPr>
          <a:xfrm>
            <a:off x="8335917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8007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7" grpId="0"/>
      <p:bldP spid="11" grpId="0"/>
      <p:bldP spid="14" grpId="0"/>
      <p:bldP spid="17" grpId="0"/>
      <p:bldP spid="20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5E2E5-BD8C-3565-B768-BBB370F6D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5">
            <a:extLst>
              <a:ext uri="{FF2B5EF4-FFF2-40B4-BE49-F238E27FC236}">
                <a16:creationId xmlns:a16="http://schemas.microsoft.com/office/drawing/2014/main" id="{C3E6F78D-F7F9-FE9C-8601-3003484616F7}"/>
              </a:ext>
            </a:extLst>
          </p:cNvPr>
          <p:cNvSpPr>
            <a:spLocks/>
          </p:cNvSpPr>
          <p:nvPr/>
        </p:nvSpPr>
        <p:spPr bwMode="auto">
          <a:xfrm>
            <a:off x="1992314" y="2666745"/>
            <a:ext cx="606954" cy="59150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5E2D1382-A85D-270D-70F2-BACA970DAD12}"/>
              </a:ext>
            </a:extLst>
          </p:cNvPr>
          <p:cNvSpPr>
            <a:spLocks/>
          </p:cNvSpPr>
          <p:nvPr/>
        </p:nvSpPr>
        <p:spPr bwMode="auto">
          <a:xfrm>
            <a:off x="1992314" y="2603714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9D5EC2D-DD1E-3061-5130-E75335EFDA41}"/>
              </a:ext>
            </a:extLst>
          </p:cNvPr>
          <p:cNvSpPr>
            <a:spLocks/>
          </p:cNvSpPr>
          <p:nvPr/>
        </p:nvSpPr>
        <p:spPr bwMode="auto">
          <a:xfrm>
            <a:off x="1992314" y="2540684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59CEE6-5E33-ECE5-9363-7565D6DB409B}"/>
              </a:ext>
            </a:extLst>
          </p:cNvPr>
          <p:cNvSpPr/>
          <p:nvPr/>
        </p:nvSpPr>
        <p:spPr>
          <a:xfrm>
            <a:off x="5804452" y="1192693"/>
            <a:ext cx="4333461" cy="4333463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92608" tIns="274320" bIns="228600" rtlCol="0" anchor="b" anchorCtr="0"/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b="1" spc="300" dirty="0">
                <a:solidFill>
                  <a:schemeClr val="tx1"/>
                </a:solidFill>
              </a:rPr>
              <a:t>Matt Goldman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D461F8-1CF3-3F63-0C2E-6DAC1CE84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4C8F3-06A6-B455-827E-C3CBC91145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7E8BE-2FC8-B42B-E590-0DC7D5D7E225}"/>
              </a:ext>
            </a:extLst>
          </p:cNvPr>
          <p:cNvSpPr txBox="1"/>
          <p:nvPr/>
        </p:nvSpPr>
        <p:spPr>
          <a:xfrm>
            <a:off x="977627" y="3565443"/>
            <a:ext cx="4508773" cy="16575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spc="300" dirty="0">
                <a:latin typeface="+mj-lt"/>
                <a:ea typeface="Open Sans" charset="0"/>
                <a:cs typeface="Open Sans" charset="0"/>
              </a:rPr>
              <a:t>Apps and Innovation Consultant</a:t>
            </a:r>
            <a:endParaRPr lang="en-US" b="1" dirty="0">
              <a:solidFill>
                <a:schemeClr val="tx1">
                  <a:alpha val="70000"/>
                </a:schemeClr>
              </a:solidFill>
              <a:latin typeface="+mj-lt"/>
              <a:ea typeface="Open Sans" charset="0"/>
              <a:cs typeface="Open Sans" charset="0"/>
            </a:endParaRP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spc="300" dirty="0">
                <a:latin typeface="+mj-lt"/>
                <a:ea typeface="Open Sans" charset="0"/>
                <a:cs typeface="Open Sans" charset="0"/>
              </a:rPr>
              <a:t>Co-host, Beer Driven Devs Podcast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1" spc="300" dirty="0">
                <a:latin typeface="+mj-lt"/>
                <a:ea typeface="Open Sans" charset="0"/>
                <a:cs typeface="Open Sans" charset="0"/>
              </a:rPr>
              <a:t>.NET MAUI in Action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73D235-8A29-1CDB-A072-D05C1FD0CD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3716" r="13716"/>
          <a:stretch/>
        </p:blipFill>
        <p:spPr/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1B5532-C321-2C91-E961-5E5226B02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879" y="4929464"/>
            <a:ext cx="1305464" cy="41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qr code with a logo&#10;&#10;AI-generated content may be incorrect.">
            <a:extLst>
              <a:ext uri="{FF2B5EF4-FFF2-40B4-BE49-F238E27FC236}">
                <a16:creationId xmlns:a16="http://schemas.microsoft.com/office/drawing/2014/main" id="{D339E13A-BD92-0C53-DCED-3BA28A0A4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452" y="5526155"/>
            <a:ext cx="1331845" cy="1331845"/>
          </a:xfrm>
          <a:prstGeom prst="rect">
            <a:avLst/>
          </a:prstGeom>
        </p:spPr>
      </p:pic>
      <p:pic>
        <p:nvPicPr>
          <p:cNvPr id="13" name="Picture 12" descr="A qr code with a blue circle&#10;&#10;AI-generated content may be incorrect.">
            <a:extLst>
              <a:ext uri="{FF2B5EF4-FFF2-40B4-BE49-F238E27FC236}">
                <a16:creationId xmlns:a16="http://schemas.microsoft.com/office/drawing/2014/main" id="{3E84B4CB-E2B1-97A6-8240-9A3C6469E4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6069" y="5526155"/>
            <a:ext cx="1331844" cy="13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18" grpId="0" animBg="1"/>
      <p:bldP spid="18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7" name="Rectangle 6"/>
          <p:cNvSpPr/>
          <p:nvPr/>
        </p:nvSpPr>
        <p:spPr>
          <a:xfrm>
            <a:off x="6865034" y="604912"/>
            <a:ext cx="4628271" cy="564817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0" b="1" dirty="0">
                <a:solidFill>
                  <a:schemeClr val="accent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13" name="Title 3"/>
          <p:cNvSpPr txBox="1">
            <a:spLocks/>
          </p:cNvSpPr>
          <p:nvPr/>
        </p:nvSpPr>
        <p:spPr>
          <a:xfrm>
            <a:off x="7201458" y="2696924"/>
            <a:ext cx="3955423" cy="168818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pPr algn="ctr"/>
            <a:r>
              <a:rPr lang="en-US" sz="6000" spc="100" dirty="0">
                <a:latin typeface="+mj-lt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12096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8B76-C45F-8DCF-B36D-ACA768D14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D2876D3-E21C-03F5-42AC-C6E83DB423A0}"/>
              </a:ext>
            </a:extLst>
          </p:cNvPr>
          <p:cNvSpPr txBox="1"/>
          <p:nvPr/>
        </p:nvSpPr>
        <p:spPr>
          <a:xfrm>
            <a:off x="2006151" y="2838896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API MODELS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Uses adapters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Where is the source of truth?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B7DCA6-F677-49B4-AE40-600594DF4076}"/>
              </a:ext>
            </a:extLst>
          </p:cNvPr>
          <p:cNvSpPr txBox="1"/>
          <p:nvPr/>
        </p:nvSpPr>
        <p:spPr>
          <a:xfrm>
            <a:off x="5255018" y="2838896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SERVICES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Great use of MVVM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347E7A-9A97-F7E6-C45D-555A7F94AF25}"/>
              </a:ext>
            </a:extLst>
          </p:cNvPr>
          <p:cNvSpPr txBox="1"/>
          <p:nvPr/>
        </p:nvSpPr>
        <p:spPr>
          <a:xfrm>
            <a:off x="8335917" y="2838896"/>
            <a:ext cx="1901998" cy="11095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HORIZONTAL DEPENDENCIES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Magic strings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Not treated as a 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FB88E2-53B7-DD94-3975-C7962F0B0B3A}"/>
              </a:ext>
            </a:extLst>
          </p:cNvPr>
          <p:cNvSpPr txBox="1"/>
          <p:nvPr/>
        </p:nvSpPr>
        <p:spPr>
          <a:xfrm>
            <a:off x="2006151" y="5036843"/>
            <a:ext cx="1901998" cy="86946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BUG NOT FIXED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Singleton by default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02A8FE-CD73-2E3F-5DF8-E786E1F072A4}"/>
              </a:ext>
            </a:extLst>
          </p:cNvPr>
          <p:cNvSpPr txBox="1"/>
          <p:nvPr/>
        </p:nvSpPr>
        <p:spPr>
          <a:xfrm>
            <a:off x="5255018" y="5036843"/>
            <a:ext cx="1901998" cy="59247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UI PROPERTIES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Moved to Models (worse!)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99EE9-2EC2-3034-C78D-47B1F5B9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8" y="1196988"/>
            <a:ext cx="5918241" cy="1140696"/>
          </a:xfrm>
        </p:spPr>
        <p:txBody>
          <a:bodyPr/>
          <a:lstStyle/>
          <a:p>
            <a:r>
              <a:rPr lang="en-US" dirty="0"/>
              <a:t>SPRINT 2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0A634C-42C4-4D6E-8B0A-EC27BDAFB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F7A50FEC-13D4-AFD7-D597-07EC7BBAADFB}"/>
              </a:ext>
            </a:extLst>
          </p:cNvPr>
          <p:cNvSpPr txBox="1">
            <a:spLocks/>
          </p:cNvSpPr>
          <p:nvPr/>
        </p:nvSpPr>
        <p:spPr>
          <a:xfrm>
            <a:off x="2006381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1.</a:t>
            </a: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023B9B88-350F-BE48-3AC4-AECA09AA7806}"/>
              </a:ext>
            </a:extLst>
          </p:cNvPr>
          <p:cNvSpPr txBox="1">
            <a:spLocks/>
          </p:cNvSpPr>
          <p:nvPr/>
        </p:nvSpPr>
        <p:spPr>
          <a:xfrm>
            <a:off x="2006381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4.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E7FC5A05-64B9-DF28-A8DC-962807659E91}"/>
              </a:ext>
            </a:extLst>
          </p:cNvPr>
          <p:cNvSpPr txBox="1">
            <a:spLocks/>
          </p:cNvSpPr>
          <p:nvPr/>
        </p:nvSpPr>
        <p:spPr>
          <a:xfrm>
            <a:off x="5253709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2.</a:t>
            </a:r>
          </a:p>
        </p:txBody>
      </p:sp>
      <p:sp>
        <p:nvSpPr>
          <p:cNvPr id="17" name="Title 18">
            <a:extLst>
              <a:ext uri="{FF2B5EF4-FFF2-40B4-BE49-F238E27FC236}">
                <a16:creationId xmlns:a16="http://schemas.microsoft.com/office/drawing/2014/main" id="{62448911-0428-7A22-9C38-184B6FBEBADF}"/>
              </a:ext>
            </a:extLst>
          </p:cNvPr>
          <p:cNvSpPr txBox="1">
            <a:spLocks/>
          </p:cNvSpPr>
          <p:nvPr/>
        </p:nvSpPr>
        <p:spPr>
          <a:xfrm>
            <a:off x="5253709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5.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1B263082-DFE0-6450-5537-ABEA4D075788}"/>
              </a:ext>
            </a:extLst>
          </p:cNvPr>
          <p:cNvSpPr txBox="1">
            <a:spLocks/>
          </p:cNvSpPr>
          <p:nvPr/>
        </p:nvSpPr>
        <p:spPr>
          <a:xfrm>
            <a:off x="8335917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1281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7" grpId="0"/>
      <p:bldP spid="11" grpId="0"/>
      <p:bldP spid="14" grpId="0"/>
      <p:bldP spid="17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4" name="Rectangle 3"/>
          <p:cNvSpPr/>
          <p:nvPr/>
        </p:nvSpPr>
        <p:spPr>
          <a:xfrm>
            <a:off x="1992314" y="604912"/>
            <a:ext cx="4726744" cy="564817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0" b="1" dirty="0">
                <a:solidFill>
                  <a:schemeClr val="accent1">
                    <a:alpha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2385006" y="2696924"/>
            <a:ext cx="3955423" cy="168818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pPr algn="ctr"/>
            <a:r>
              <a:rPr lang="en-US" sz="6000" spc="100" dirty="0">
                <a:latin typeface="+mj-lt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38591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39C92-9D94-2649-F3B5-02F9E142A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9AD31D5-9A3A-A055-5942-E152401D9FD7}"/>
              </a:ext>
            </a:extLst>
          </p:cNvPr>
          <p:cNvSpPr txBox="1"/>
          <p:nvPr/>
        </p:nvSpPr>
        <p:spPr>
          <a:xfrm>
            <a:off x="2006151" y="2838896"/>
            <a:ext cx="1901998" cy="13465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MODULES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Implicit structure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Defines boundaries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Doesn’t (currently) enforce them)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8954DE-423C-7913-F10B-867BB4AE79C3}"/>
              </a:ext>
            </a:extLst>
          </p:cNvPr>
          <p:cNvSpPr txBox="1"/>
          <p:nvPr/>
        </p:nvSpPr>
        <p:spPr>
          <a:xfrm>
            <a:off x="5255018" y="2838896"/>
            <a:ext cx="1901998" cy="1146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NAVIGATION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Improved (in modules now)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Still not a system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AECF96-4C72-E970-CEE7-5CB5B0B54E5B}"/>
              </a:ext>
            </a:extLst>
          </p:cNvPr>
          <p:cNvSpPr txBox="1"/>
          <p:nvPr/>
        </p:nvSpPr>
        <p:spPr>
          <a:xfrm>
            <a:off x="8335917" y="2838896"/>
            <a:ext cx="1901998" cy="134652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MESSAGING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Fixed!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Explicit publishers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Publishers and subscribers in the right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CCDE23-A88C-54F9-EFA0-CAAF10472EC6}"/>
              </a:ext>
            </a:extLst>
          </p:cNvPr>
          <p:cNvSpPr txBox="1"/>
          <p:nvPr/>
        </p:nvSpPr>
        <p:spPr>
          <a:xfrm>
            <a:off x="2006151" y="5036843"/>
            <a:ext cx="1901998" cy="126957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BUG FIXED!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DI lifetimes treated as a correctness question, not a performance question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endParaRPr lang="en-US" sz="10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FF47F3-CD69-13EF-5AC3-C384C4B68EDF}"/>
              </a:ext>
            </a:extLst>
          </p:cNvPr>
          <p:cNvSpPr txBox="1"/>
          <p:nvPr/>
        </p:nvSpPr>
        <p:spPr>
          <a:xfrm>
            <a:off x="5255018" y="5036843"/>
            <a:ext cx="1901998" cy="1146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UI PROPERTIES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UI properties in UI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State in ViewModel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Converters doing their job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24B533F-6457-5D2E-7D81-78CC27D15A37}"/>
              </a:ext>
            </a:extLst>
          </p:cNvPr>
          <p:cNvSpPr txBox="1"/>
          <p:nvPr/>
        </p:nvSpPr>
        <p:spPr>
          <a:xfrm>
            <a:off x="8335917" y="5036843"/>
            <a:ext cx="1901998" cy="1146468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1200" b="1" spc="300" dirty="0">
                <a:latin typeface="Open Sans" charset="0"/>
                <a:ea typeface="Open Sans" charset="0"/>
                <a:cs typeface="Open Sans" charset="0"/>
              </a:rPr>
              <a:t>CONTROLS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Defensible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Not required for reuse</a:t>
            </a:r>
          </a:p>
          <a:p>
            <a:pPr marL="171450" indent="-17145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10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More maintainable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18A2C-EABB-A1B6-F206-6F50888A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8" y="1196988"/>
            <a:ext cx="5918241" cy="1140696"/>
          </a:xfrm>
        </p:spPr>
        <p:txBody>
          <a:bodyPr/>
          <a:lstStyle/>
          <a:p>
            <a:r>
              <a:rPr lang="en-US" dirty="0"/>
              <a:t>SPRINT 3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48551-3457-E36A-D097-039497107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7" name="Title 18">
            <a:extLst>
              <a:ext uri="{FF2B5EF4-FFF2-40B4-BE49-F238E27FC236}">
                <a16:creationId xmlns:a16="http://schemas.microsoft.com/office/drawing/2014/main" id="{1B420D83-0DD2-EF67-3471-75C1246466E7}"/>
              </a:ext>
            </a:extLst>
          </p:cNvPr>
          <p:cNvSpPr txBox="1">
            <a:spLocks/>
          </p:cNvSpPr>
          <p:nvPr/>
        </p:nvSpPr>
        <p:spPr>
          <a:xfrm>
            <a:off x="2006381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1.</a:t>
            </a:r>
          </a:p>
        </p:txBody>
      </p:sp>
      <p:sp>
        <p:nvSpPr>
          <p:cNvPr id="11" name="Title 18">
            <a:extLst>
              <a:ext uri="{FF2B5EF4-FFF2-40B4-BE49-F238E27FC236}">
                <a16:creationId xmlns:a16="http://schemas.microsoft.com/office/drawing/2014/main" id="{42BCA9C2-8953-F00D-9543-0FA0C6D8A9E5}"/>
              </a:ext>
            </a:extLst>
          </p:cNvPr>
          <p:cNvSpPr txBox="1">
            <a:spLocks/>
          </p:cNvSpPr>
          <p:nvPr/>
        </p:nvSpPr>
        <p:spPr>
          <a:xfrm>
            <a:off x="2006381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4.</a:t>
            </a:r>
          </a:p>
        </p:txBody>
      </p:sp>
      <p:sp>
        <p:nvSpPr>
          <p:cNvPr id="14" name="Title 18">
            <a:extLst>
              <a:ext uri="{FF2B5EF4-FFF2-40B4-BE49-F238E27FC236}">
                <a16:creationId xmlns:a16="http://schemas.microsoft.com/office/drawing/2014/main" id="{048D70B6-452A-E00B-E3BE-85262EAAA93E}"/>
              </a:ext>
            </a:extLst>
          </p:cNvPr>
          <p:cNvSpPr txBox="1">
            <a:spLocks/>
          </p:cNvSpPr>
          <p:nvPr/>
        </p:nvSpPr>
        <p:spPr>
          <a:xfrm>
            <a:off x="5253709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2.</a:t>
            </a:r>
          </a:p>
        </p:txBody>
      </p:sp>
      <p:sp>
        <p:nvSpPr>
          <p:cNvPr id="17" name="Title 18">
            <a:extLst>
              <a:ext uri="{FF2B5EF4-FFF2-40B4-BE49-F238E27FC236}">
                <a16:creationId xmlns:a16="http://schemas.microsoft.com/office/drawing/2014/main" id="{CC348C59-F7F5-50C5-88E7-AE43EE02F2A3}"/>
              </a:ext>
            </a:extLst>
          </p:cNvPr>
          <p:cNvSpPr txBox="1">
            <a:spLocks/>
          </p:cNvSpPr>
          <p:nvPr/>
        </p:nvSpPr>
        <p:spPr>
          <a:xfrm>
            <a:off x="5253709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5.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F4D979BB-7CDD-3200-AEE8-C147FC124697}"/>
              </a:ext>
            </a:extLst>
          </p:cNvPr>
          <p:cNvSpPr txBox="1">
            <a:spLocks/>
          </p:cNvSpPr>
          <p:nvPr/>
        </p:nvSpPr>
        <p:spPr>
          <a:xfrm>
            <a:off x="8335917" y="2076219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3.</a:t>
            </a:r>
          </a:p>
        </p:txBody>
      </p:sp>
      <p:sp>
        <p:nvSpPr>
          <p:cNvPr id="23" name="Title 18">
            <a:extLst>
              <a:ext uri="{FF2B5EF4-FFF2-40B4-BE49-F238E27FC236}">
                <a16:creationId xmlns:a16="http://schemas.microsoft.com/office/drawing/2014/main" id="{AD25E1F1-12BA-5695-2CD3-649B23C843DF}"/>
              </a:ext>
            </a:extLst>
          </p:cNvPr>
          <p:cNvSpPr txBox="1">
            <a:spLocks/>
          </p:cNvSpPr>
          <p:nvPr/>
        </p:nvSpPr>
        <p:spPr>
          <a:xfrm>
            <a:off x="8335917" y="4278722"/>
            <a:ext cx="1172918" cy="596646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spc="600">
                <a:solidFill>
                  <a:schemeClr val="tx1"/>
                </a:solidFill>
                <a:latin typeface="Cinzel" charset="0"/>
                <a:ea typeface="Cinzel" charset="0"/>
                <a:cs typeface="Cinzel" charset="0"/>
              </a:defRPr>
            </a:lvl1pPr>
          </a:lstStyle>
          <a:p>
            <a:r>
              <a:rPr lang="en-US" sz="4800" dirty="0">
                <a:latin typeface="+mj-lt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21773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decel="10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7" grpId="0"/>
      <p:bldP spid="11" grpId="0"/>
      <p:bldP spid="14" grpId="0"/>
      <p:bldP spid="17" grpId="0"/>
      <p:bldP spid="20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9066A-6B57-A630-59A3-98CC2A42CC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F29640E-990E-75DC-FC92-5E84AED1C6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0DD81-264E-70B1-5AC4-1E36DDAF84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D5266-734C-6265-8D84-A51B6BBC3B69}"/>
              </a:ext>
            </a:extLst>
          </p:cNvPr>
          <p:cNvSpPr/>
          <p:nvPr/>
        </p:nvSpPr>
        <p:spPr>
          <a:xfrm>
            <a:off x="5246732" y="1325217"/>
            <a:ext cx="5951355" cy="42406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56816" tIns="91440" rtlCol="0" anchor="ctr"/>
          <a:lstStyle/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KEY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TAKEAWAYS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690D3CA-2FF4-B603-E284-BEA4AB0EC28B}"/>
              </a:ext>
            </a:extLst>
          </p:cNvPr>
          <p:cNvSpPr>
            <a:spLocks/>
          </p:cNvSpPr>
          <p:nvPr/>
        </p:nvSpPr>
        <p:spPr bwMode="auto">
          <a:xfrm>
            <a:off x="4136425" y="1983206"/>
            <a:ext cx="1955754" cy="190596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71414639-F57A-788D-9C3D-54D166A707BD}"/>
              </a:ext>
            </a:extLst>
          </p:cNvPr>
          <p:cNvSpPr>
            <a:spLocks/>
          </p:cNvSpPr>
          <p:nvPr/>
        </p:nvSpPr>
        <p:spPr bwMode="auto">
          <a:xfrm>
            <a:off x="4136425" y="1780105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4B6A66B9-4C7C-4DE0-2A69-17AC234CC595}"/>
              </a:ext>
            </a:extLst>
          </p:cNvPr>
          <p:cNvSpPr>
            <a:spLocks/>
          </p:cNvSpPr>
          <p:nvPr/>
        </p:nvSpPr>
        <p:spPr bwMode="auto">
          <a:xfrm>
            <a:off x="4136425" y="1577007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9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5F8D5-D094-5CF2-0C36-2AAD40363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AB7C-51E0-C320-C918-6B28C327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TREAT MESSAGING</a:t>
            </a:r>
            <a:br>
              <a:rPr lang="en-US" dirty="0"/>
            </a:br>
            <a:r>
              <a:rPr lang="en-US" dirty="0"/>
              <a:t>AS A CODE SMELL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997A5-5DA1-D227-CD02-AC37F3864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MESSAGING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2FDBEC-1AED-4DC2-912C-6B2217A0E787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8B3A37-022A-3012-705B-1DD611C9E66B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8E4603-DAC1-4E6D-F33C-863354E01DAA}"/>
              </a:ext>
            </a:extLst>
          </p:cNvPr>
          <p:cNvSpPr txBox="1"/>
          <p:nvPr/>
        </p:nvSpPr>
        <p:spPr>
          <a:xfrm>
            <a:off x="7119326" y="2834510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replace messaging with explicit service contracts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ECAC316-308C-C169-4BFD-F4B4A300735B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C04BB0-5A0A-81FF-FD57-5E1CB16E0554}"/>
              </a:ext>
            </a:extLst>
          </p:cNvPr>
          <p:cNvSpPr txBox="1"/>
          <p:nvPr/>
        </p:nvSpPr>
        <p:spPr>
          <a:xfrm>
            <a:off x="7119326" y="3931675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ensure publishers are in Model (service) layer only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04C4BB-E1A4-EB78-500E-B1AB22B330DE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B7AEEF5F-E91B-99DA-4CE2-F2B954BEED78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17765D-B6A2-FEEA-5157-63D4D554FB66}"/>
              </a:ext>
            </a:extLst>
          </p:cNvPr>
          <p:cNvSpPr txBox="1"/>
          <p:nvPr/>
        </p:nvSpPr>
        <p:spPr>
          <a:xfrm>
            <a:off x="7119326" y="4978596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ensure subscribers are in ViewModel layer only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57F01B4-D7E5-846F-7D23-DAED04C1EB7A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23B7D2-1B7D-982F-975E-B6E131BECCBF}"/>
              </a:ext>
            </a:extLst>
          </p:cNvPr>
          <p:cNvSpPr txBox="1"/>
          <p:nvPr/>
        </p:nvSpPr>
        <p:spPr>
          <a:xfrm>
            <a:off x="2165523" y="2834510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use messaging for routine communication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01DF49-51CE-BE5A-F7DD-F6FEFDF10685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989FD9-0650-6FC3-4FD6-B5237D7AD60A}"/>
              </a:ext>
            </a:extLst>
          </p:cNvPr>
          <p:cNvSpPr txBox="1"/>
          <p:nvPr/>
        </p:nvSpPr>
        <p:spPr>
          <a:xfrm>
            <a:off x="2165523" y="3931675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allow View-to-View messaging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355B214-10EE-DBF8-0954-1495E77ED396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A2B9E6-B0E5-5448-65B8-C886146F8A33}"/>
              </a:ext>
            </a:extLst>
          </p:cNvPr>
          <p:cNvSpPr txBox="1"/>
          <p:nvPr/>
        </p:nvSpPr>
        <p:spPr>
          <a:xfrm>
            <a:off x="2165523" y="4978596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treat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WekReferenceMessenger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as a long term solution</a:t>
            </a: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168E09F7-2984-A86E-9D77-FAB0D65B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63EC89BE-6102-FCF4-5DA1-B6237190A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87C3419D-6E2E-6CE8-7748-DC6EB5B81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029E49D3-D6F8-755A-1753-BC571070D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AE4D2A40-4C4D-5B2B-BA78-4DC20A78B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D02B03B5-7265-4F02-1AE8-5DA5C1B8F0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673F067-0171-7055-9916-E26C70E7914E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7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2CF7E-B0E3-8484-2381-55D50FD5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20EE-F1AC-3854-EDB9-F9135D5B8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TREAT MVVM AS A PATTERN, NOT AN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82E20-BC20-D4CA-975F-0334F1659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MVVM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5D5D0C-16AE-5EF6-BA51-461D6CA225F3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E92FDE-C6A2-7177-FC57-5693C5421EDE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9021271-8829-68BF-F2BB-CFE1AD289EAD}"/>
              </a:ext>
            </a:extLst>
          </p:cNvPr>
          <p:cNvSpPr txBox="1"/>
          <p:nvPr/>
        </p:nvSpPr>
        <p:spPr>
          <a:xfrm>
            <a:off x="7119326" y="2834510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use MVVM to define responsibilities, not structure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C96BE-22D5-C48F-7208-FD35D18B1EBA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38B1FB-2753-CE93-00BE-5F989F2BA9FC}"/>
              </a:ext>
            </a:extLst>
          </p:cNvPr>
          <p:cNvSpPr txBox="1"/>
          <p:nvPr/>
        </p:nvSpPr>
        <p:spPr>
          <a:xfrm>
            <a:off x="7119326" y="3931675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add architectural constraints around it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4387AF-8F6F-C2CA-0768-EE23E3AD08D1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73C29276-7CFE-8EA7-C9DC-7E00BCEBD06F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08D07-5624-A952-3846-3AC60AA6C06B}"/>
              </a:ext>
            </a:extLst>
          </p:cNvPr>
          <p:cNvSpPr txBox="1"/>
          <p:nvPr/>
        </p:nvSpPr>
        <p:spPr>
          <a:xfrm>
            <a:off x="7119326" y="4978596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decide what MVVM is allowed to do in your app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59276E4-9F70-5F2E-5C88-22050E5AAD09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7FD213-F921-AF06-6945-B328F8D787F0}"/>
              </a:ext>
            </a:extLst>
          </p:cNvPr>
          <p:cNvSpPr txBox="1"/>
          <p:nvPr/>
        </p:nvSpPr>
        <p:spPr>
          <a:xfrm>
            <a:off x="2165523" y="2834510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assume MVVM tells you where code lives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0A59E8-88CC-D1DD-E630-D34F3197B1AC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C96000-6BA8-8C64-500D-94AB113E37D9}"/>
              </a:ext>
            </a:extLst>
          </p:cNvPr>
          <p:cNvSpPr txBox="1"/>
          <p:nvPr/>
        </p:nvSpPr>
        <p:spPr>
          <a:xfrm>
            <a:off x="2165523" y="3931675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treat ViewModels as a dumping ground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CB1D689-C9F0-B09A-F9AB-7CD30D5BE628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9B9439-72C7-9DC9-C3BD-927DC0B271E2}"/>
              </a:ext>
            </a:extLst>
          </p:cNvPr>
          <p:cNvSpPr txBox="1"/>
          <p:nvPr/>
        </p:nvSpPr>
        <p:spPr>
          <a:xfrm>
            <a:off x="2165523" y="4978596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expect MVVM to scale on its own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F514622D-EB99-6E49-D7F1-231FB1EBA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C07FDB6D-355A-233E-2719-43D29A949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D2008977-3E27-86C7-CA05-179542FE7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59170B83-B0A5-C37F-5642-4CACA823F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B90125A7-ED67-F79A-44B2-E29174878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FD093E09-4076-08E1-98A4-4BE5FC6DC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680D0D-9061-1199-4BE8-C32AFDE934D9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E363B-5CE0-43F2-6D2C-FA6682E52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E284A-DEB1-22F8-0D25-D0247544C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SEPARATE UI LOGIC FROM UI BEHAVIOUR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BD1A9-BBDE-089B-400B-A26C79D571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LOGIC /BEHVAIOUR	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A83E50-66B2-C3AF-8128-9B9B71CCCED6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89ACBD9-5B02-D117-71B2-7D017FDD5610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B34140C-374F-895C-7170-E9E27BE87EB0}"/>
              </a:ext>
            </a:extLst>
          </p:cNvPr>
          <p:cNvSpPr txBox="1"/>
          <p:nvPr/>
        </p:nvSpPr>
        <p:spPr>
          <a:xfrm>
            <a:off x="7119326" y="2834510"/>
            <a:ext cx="381868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let ViewModels expose state and commands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12804A-75C3-6F0C-EDF1-207F48B3E885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6A78D-DC82-26E9-E954-F3F402427D89}"/>
              </a:ext>
            </a:extLst>
          </p:cNvPr>
          <p:cNvSpPr txBox="1"/>
          <p:nvPr/>
        </p:nvSpPr>
        <p:spPr>
          <a:xfrm>
            <a:off x="7119326" y="3931675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let Views decide how state is rendered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8FA74B-3C0F-68AE-0B60-E00535E137BA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D17ABF2-B7FE-C8FF-06FA-9248B08A3343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C7E8D9-4955-4DE6-0583-0C4CEEC74AEB}"/>
              </a:ext>
            </a:extLst>
          </p:cNvPr>
          <p:cNvSpPr txBox="1"/>
          <p:nvPr/>
        </p:nvSpPr>
        <p:spPr>
          <a:xfrm>
            <a:off x="7119326" y="4978596"/>
            <a:ext cx="381868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DOuse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VSM, converters, and bindings intentionally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1FB382E-962E-A20B-BC8C-11E0FC4FE665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294DA-0291-6089-C8EB-B5ABED4B3F40}"/>
              </a:ext>
            </a:extLst>
          </p:cNvPr>
          <p:cNvSpPr txBox="1"/>
          <p:nvPr/>
        </p:nvSpPr>
        <p:spPr>
          <a:xfrm>
            <a:off x="2165523" y="2834510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push visual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behaviour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into ViewModels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602ACA-30B2-C0FE-E595-DCF075B2AA54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DE0084-AF71-E20B-7B37-461557ADE5C9}"/>
              </a:ext>
            </a:extLst>
          </p:cNvPr>
          <p:cNvSpPr txBox="1"/>
          <p:nvPr/>
        </p:nvSpPr>
        <p:spPr>
          <a:xfrm>
            <a:off x="2165523" y="3931675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bind everything "because you can"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CD757B-A488-24A3-26A3-96E43624CB8A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397D86-26E3-C408-3A4B-DD7D2549B30F}"/>
              </a:ext>
            </a:extLst>
          </p:cNvPr>
          <p:cNvSpPr txBox="1"/>
          <p:nvPr/>
        </p:nvSpPr>
        <p:spPr>
          <a:xfrm>
            <a:off x="2165523" y="4978596"/>
            <a:ext cx="407983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treat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colour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, layout, or animation as state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40FA4BAC-F572-37D1-0BDD-F71F315FE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524C9E2F-08A6-B541-2447-58630A1A4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5960A2B3-B2F7-D138-09AB-E52C1E944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B20A0528-0586-B5C5-564A-F174B725A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06FAA7A3-DE60-12F0-BC3E-B9B2A7A48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8F051504-1DE1-D8D7-5916-A554B48EDD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DA4268D-7F49-5110-2942-7BDAF0236726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E2CD9-EA98-6C28-699A-7ECD4A9B7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70F6-074D-FA3B-39A4-98D6D1DB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UNDERSTAND WHAT “MODEL” 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D7347-2B59-A9D8-EF1E-5E4EFB563D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F63449F-CE3F-9449-1986-7B8D7CDF319F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BB0AF3B-D4DF-C5F7-7EB1-49E3E6B8DF8C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103A7D9-D6C2-9B6C-C98C-C5BF0B0E84BE}"/>
              </a:ext>
            </a:extLst>
          </p:cNvPr>
          <p:cNvSpPr txBox="1"/>
          <p:nvPr/>
        </p:nvSpPr>
        <p:spPr>
          <a:xfrm>
            <a:off x="7119326" y="2834510"/>
            <a:ext cx="381868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treat Model as the domain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A5B264B-9989-3260-0346-12E0840871D1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1D655-0FA4-46A8-60DE-F76CC6777A47}"/>
              </a:ext>
            </a:extLst>
          </p:cNvPr>
          <p:cNvSpPr txBox="1"/>
          <p:nvPr/>
        </p:nvSpPr>
        <p:spPr>
          <a:xfrm>
            <a:off x="7119326" y="3931675"/>
            <a:ext cx="381868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treat services as part of the Model layer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657137-34B7-1857-E2BB-52B054E168FB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30338805-7A53-4814-E9F4-6628715E3DB0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C5E2F-5B6A-3350-BFEA-2A8C448F482F}"/>
              </a:ext>
            </a:extLst>
          </p:cNvPr>
          <p:cNvSpPr txBox="1"/>
          <p:nvPr/>
        </p:nvSpPr>
        <p:spPr>
          <a:xfrm>
            <a:off x="7119326" y="4978596"/>
            <a:ext cx="381868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accept that Models sometimes live outside the UI project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D90C81-3D36-48A7-3F01-73A8AC704C41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CE5508-0BD3-C072-5D4D-23EE2D85AC98}"/>
              </a:ext>
            </a:extLst>
          </p:cNvPr>
          <p:cNvSpPr txBox="1"/>
          <p:nvPr/>
        </p:nvSpPr>
        <p:spPr>
          <a:xfrm>
            <a:off x="2165523" y="2834510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treat Model as "entity classes"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C5ACF7-363F-C289-98F0-31DEC30B11D8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E1A7A-2143-C8D0-CD45-A4F8BB110C81}"/>
              </a:ext>
            </a:extLst>
          </p:cNvPr>
          <p:cNvSpPr txBox="1"/>
          <p:nvPr/>
        </p:nvSpPr>
        <p:spPr>
          <a:xfrm>
            <a:off x="2165523" y="3931675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assume 1:1:1 View / ViewModel / Model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6151E31-AD52-DB6D-F71C-336EF4344D45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D2F40-5C7D-315E-22AE-AA563BA3AF09}"/>
              </a:ext>
            </a:extLst>
          </p:cNvPr>
          <p:cNvSpPr txBox="1"/>
          <p:nvPr/>
        </p:nvSpPr>
        <p:spPr>
          <a:xfrm>
            <a:off x="2165523" y="4978596"/>
            <a:ext cx="407983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DON’T ignore domain services in MVVM thinking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E9BE2FE8-142A-6230-A2C4-F1CA16ED2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F06E6D61-497D-B0E4-9F12-4281B9FEF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4448D1CC-DE49-66E7-8FEF-F07C2A75E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AC81B3CD-B50C-9E32-ECF6-13C2ED68EC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7459762E-26CA-476A-8168-24132484E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E1C38B2F-A8AF-39B0-00EB-BBD3F9A78F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0A6A4FB-7C09-98A6-B7BB-B585E3F2B672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07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66DDB-EA97-181E-B8F8-572A6FB66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9AAE1-2CDE-EAFF-51B6-1E75E85E1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ENFORCE DEPENDENCY 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09EE3-0B46-4AFE-EBE3-E963B76E7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FLOW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89BB4DC-5849-A609-DF9F-4559586E8D3F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EEE323-BBFE-D15A-FE14-7242FBCC43DA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106446-DAFA-F8CB-B6BE-090F2EE92DB1}"/>
              </a:ext>
            </a:extLst>
          </p:cNvPr>
          <p:cNvSpPr txBox="1"/>
          <p:nvPr/>
        </p:nvSpPr>
        <p:spPr>
          <a:xfrm>
            <a:off x="7119326" y="2834510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enforce adjacent-layer dependencies only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4505F0-9BBF-45E8-104B-35560BB7B536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A15A9E-6DC8-2A6E-ADBB-352A0EDF9392}"/>
              </a:ext>
            </a:extLst>
          </p:cNvPr>
          <p:cNvSpPr txBox="1"/>
          <p:nvPr/>
        </p:nvSpPr>
        <p:spPr>
          <a:xfrm>
            <a:off x="7119326" y="3931675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allow diagonal dependencies consciously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53D599-61E7-E915-CA40-9E7A9014A2C9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F243E27-E857-F278-B033-71AA793BE20B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0C64E5-CEC8-D6F8-D423-0395472FAA0E}"/>
              </a:ext>
            </a:extLst>
          </p:cNvPr>
          <p:cNvSpPr txBox="1"/>
          <p:nvPr/>
        </p:nvSpPr>
        <p:spPr>
          <a:xfrm>
            <a:off x="7119326" y="4978596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use structure to make the wrong thing hard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873637-CC5C-AC63-45EF-519BD0DC7C91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3D36E-A8EE-18A4-CA99-1989444438B3}"/>
              </a:ext>
            </a:extLst>
          </p:cNvPr>
          <p:cNvSpPr txBox="1"/>
          <p:nvPr/>
        </p:nvSpPr>
        <p:spPr>
          <a:xfrm>
            <a:off x="2165523" y="2834510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allow upward dependencies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413BECF-F4D1-41B2-5374-5E685569EB02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56DFBB-87B9-718B-B13A-B0214B5AE2A0}"/>
              </a:ext>
            </a:extLst>
          </p:cNvPr>
          <p:cNvSpPr txBox="1"/>
          <p:nvPr/>
        </p:nvSpPr>
        <p:spPr>
          <a:xfrm>
            <a:off x="2165523" y="3931675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allow horizontal dependencies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F2065F-840A-6A40-745F-45166858CD64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2E9360-964C-C28F-1947-5D026B70CF01}"/>
              </a:ext>
            </a:extLst>
          </p:cNvPr>
          <p:cNvSpPr txBox="1"/>
          <p:nvPr/>
        </p:nvSpPr>
        <p:spPr>
          <a:xfrm>
            <a:off x="2165523" y="4978596"/>
            <a:ext cx="4079833" cy="118898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rely on "we'll be careful"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9563B764-D925-0884-A3F9-E937F854E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D0C66C76-BBCA-06AE-B2B6-27394C7F0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B83AC0B9-CD34-3E0F-2386-8C11C99CC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CD9743F0-8776-EA80-B938-3368BD2DD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76D5D0D0-F13E-E5F5-109C-0196260E2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91174966-EE63-CC6F-1828-3664FD6ACE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E44953-5644-A9BC-6409-E8B37FD73E4B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CD441-04F6-A043-DDF3-82A6EB5DC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25A9AB4-0477-E6C9-D8E0-8EB5CEAFF11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ABD2C-2760-CB8F-CA44-D620BBC17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DD9A79-21A4-D49A-0A00-C551E0BB6C3E}"/>
              </a:ext>
            </a:extLst>
          </p:cNvPr>
          <p:cNvSpPr/>
          <p:nvPr/>
        </p:nvSpPr>
        <p:spPr>
          <a:xfrm>
            <a:off x="5246732" y="1325217"/>
            <a:ext cx="5951355" cy="42406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56816" tIns="91440" rtlCol="0" anchor="ctr"/>
          <a:lstStyle/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BUILDING APPS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THAT SCALE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480A0BD6-AA97-3C02-5D5F-91D583EB0CA5}"/>
              </a:ext>
            </a:extLst>
          </p:cNvPr>
          <p:cNvSpPr>
            <a:spLocks/>
          </p:cNvSpPr>
          <p:nvPr/>
        </p:nvSpPr>
        <p:spPr bwMode="auto">
          <a:xfrm>
            <a:off x="4136425" y="1983206"/>
            <a:ext cx="1955754" cy="190596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FD1F9AB4-6697-5917-EDC3-D60F3393FF19}"/>
              </a:ext>
            </a:extLst>
          </p:cNvPr>
          <p:cNvSpPr>
            <a:spLocks/>
          </p:cNvSpPr>
          <p:nvPr/>
        </p:nvSpPr>
        <p:spPr bwMode="auto">
          <a:xfrm>
            <a:off x="4136425" y="1780105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3ABCA8E7-D1E0-47F8-4600-A95F866E8EED}"/>
              </a:ext>
            </a:extLst>
          </p:cNvPr>
          <p:cNvSpPr>
            <a:spLocks/>
          </p:cNvSpPr>
          <p:nvPr/>
        </p:nvSpPr>
        <p:spPr bwMode="auto">
          <a:xfrm>
            <a:off x="4136425" y="1577007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5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9A5E3-88FD-4556-1E2C-BF6B4A403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40543-B64E-AF65-07AC-354A1413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BE INTENTIONAL ABOUT DI LIFETIMES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CE5D0-C8FD-811A-F640-A3114D11AE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 LIFETIMES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4B58C62-0D32-3466-AEDE-77ED0FC4B17C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1F14C64-DC7C-371F-2E1D-70821EA429AD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336566-B46F-38C5-E844-9BBF87FFDA85}"/>
              </a:ext>
            </a:extLst>
          </p:cNvPr>
          <p:cNvSpPr txBox="1"/>
          <p:nvPr/>
        </p:nvSpPr>
        <p:spPr>
          <a:xfrm>
            <a:off x="7119326" y="2834510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treat lifetime as a correctness decision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A6557D-65DD-3828-FA37-7BB5CE46F9B3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8FC33-74E1-4DEE-7840-83352DDD5C47}"/>
              </a:ext>
            </a:extLst>
          </p:cNvPr>
          <p:cNvSpPr txBox="1"/>
          <p:nvPr/>
        </p:nvSpPr>
        <p:spPr>
          <a:xfrm>
            <a:off x="7119326" y="3931675"/>
            <a:ext cx="381868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use singleton pages where shared state is expected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F11CB0-06FD-1B55-38ED-1F685D538E91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AD55396F-76D6-C9C4-5C79-FA428727AEFD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21D3D8-D4B3-8105-1E2A-A7CB382E669A}"/>
              </a:ext>
            </a:extLst>
          </p:cNvPr>
          <p:cNvSpPr txBox="1"/>
          <p:nvPr/>
        </p:nvSpPr>
        <p:spPr>
          <a:xfrm>
            <a:off x="7119326" y="4978596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use transient pages to avoid state leakage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7CD0AD1-8BCE-2ED8-9EDA-DAB10BE7654A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D2EF0-2816-FC5D-9E17-9D236205B71D}"/>
              </a:ext>
            </a:extLst>
          </p:cNvPr>
          <p:cNvSpPr txBox="1"/>
          <p:nvPr/>
        </p:nvSpPr>
        <p:spPr>
          <a:xfrm>
            <a:off x="2165523" y="2834510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assume Scoped works like backend DI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7242351-1D52-3711-119E-FF268126A5CC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3C094-C57F-C608-67CC-504C7201D159}"/>
              </a:ext>
            </a:extLst>
          </p:cNvPr>
          <p:cNvSpPr txBox="1"/>
          <p:nvPr/>
        </p:nvSpPr>
        <p:spPr>
          <a:xfrm>
            <a:off x="2165523" y="3931675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default everything to Singleton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0151F6F-6687-DED4-697F-D74419F4CDC3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E47916-1935-89CF-090B-E4FFDE4661FB}"/>
              </a:ext>
            </a:extLst>
          </p:cNvPr>
          <p:cNvSpPr txBox="1"/>
          <p:nvPr/>
        </p:nvSpPr>
        <p:spPr>
          <a:xfrm>
            <a:off x="2165523" y="4978596"/>
            <a:ext cx="4079833" cy="90890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treat lifetime as a performance tweak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74E1AE77-B7C3-B595-B2F2-83B496027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85FDB211-76EB-4D0C-0F4C-2D4A9DA02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1E9A8F58-6DEF-1B92-40DB-86CA859DF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720CF948-D019-EB9E-9C9A-AEE462FB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E7427886-B1E1-3D12-FF82-9A73095FF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59680C93-A0C6-C115-8B2C-5642482D1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7E0E6C9-4254-720D-00FD-1F0C916C7960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70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8A282-6DBD-C9B9-8F49-E742DFCA5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A0D07-B0D7-1F2F-FFC9-9D5FFE9AA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098385" cy="1140696"/>
          </a:xfrm>
        </p:spPr>
        <p:txBody>
          <a:bodyPr/>
          <a:lstStyle/>
          <a:p>
            <a:r>
              <a:rPr lang="en-US" dirty="0"/>
              <a:t>MODULARISE EARLY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5B893-69FE-6F0F-0BA0-E4FF8B50C5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MODULES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6AC448-DDE7-E069-B5B3-78D440402C18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AD3DCE-0FAE-4F10-A354-B3BD3D80D25E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D655264-37EE-7C72-C385-6539727167F0}"/>
              </a:ext>
            </a:extLst>
          </p:cNvPr>
          <p:cNvSpPr txBox="1"/>
          <p:nvPr/>
        </p:nvSpPr>
        <p:spPr>
          <a:xfrm>
            <a:off x="7119326" y="2834510"/>
            <a:ext cx="381868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introduce modules early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DCF135-9C8D-4C08-204D-91743702EB68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D4A173-A0F5-612B-55ED-0390B079B869}"/>
              </a:ext>
            </a:extLst>
          </p:cNvPr>
          <p:cNvSpPr txBox="1"/>
          <p:nvPr/>
        </p:nvSpPr>
        <p:spPr>
          <a:xfrm>
            <a:off x="7119326" y="3931675"/>
            <a:ext cx="381868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organise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by domain, not by technical role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2422F8-739B-8B0E-010C-59B808908900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C607FCA-3CCF-CBF8-CF7F-710D351CB2C1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8B389-5400-D403-A521-44F5D961610B}"/>
              </a:ext>
            </a:extLst>
          </p:cNvPr>
          <p:cNvSpPr txBox="1"/>
          <p:nvPr/>
        </p:nvSpPr>
        <p:spPr>
          <a:xfrm>
            <a:off x="7119326" y="4978596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keep modules atomic and self-contained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CF5F96-6573-B54F-A90C-94941D621ECB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7D2D1-58AC-C74D-85FA-CBC8AE9C7728}"/>
              </a:ext>
            </a:extLst>
          </p:cNvPr>
          <p:cNvSpPr txBox="1"/>
          <p:nvPr/>
        </p:nvSpPr>
        <p:spPr>
          <a:xfrm>
            <a:off x="2165523" y="2834510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let page count grow organically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EB5FCA0-763E-D0B7-9F7C-8A1E078A147C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EA5AD4-06CD-D381-2AD8-49F0DCD734AB}"/>
              </a:ext>
            </a:extLst>
          </p:cNvPr>
          <p:cNvSpPr txBox="1"/>
          <p:nvPr/>
        </p:nvSpPr>
        <p:spPr>
          <a:xfrm>
            <a:off x="2165523" y="3931675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reorganise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only when things hurt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F27286-A46A-D240-DE8C-D3E99EDE35FF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3388FD-8E54-AE4E-B502-8177BA680925}"/>
              </a:ext>
            </a:extLst>
          </p:cNvPr>
          <p:cNvSpPr txBox="1"/>
          <p:nvPr/>
        </p:nvSpPr>
        <p:spPr>
          <a:xfrm>
            <a:off x="2165523" y="4978596"/>
            <a:ext cx="407983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let structure diverge between teams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DC140DB8-1627-2EFE-5F1E-C84D2371B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FBF8DA63-6A62-175C-8BCA-F5B9BD53C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A8607DD2-C05D-246E-DA3E-67A3BC486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19A7D595-5B45-101C-CE48-2FB24BFD1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3BAB2BF7-2443-3059-D685-ACC04D24F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7F4AC7F4-C32F-999E-FBF2-5FD2C49276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A980F41-AF40-78A2-C817-96DD2C0026A6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2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F82A3-821D-6786-2D8E-8D810DBF4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52EC-5EC0-3445-9191-5AD99D678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459" y="1196988"/>
            <a:ext cx="5674545" cy="1140696"/>
          </a:xfrm>
        </p:spPr>
        <p:txBody>
          <a:bodyPr/>
          <a:lstStyle/>
          <a:p>
            <a:r>
              <a:rPr lang="en-US" dirty="0"/>
              <a:t>USE AN OPINIONATED MODULE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D1AF98-E29A-5698-EAE2-06CA41FCCB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546F95-0661-CFD6-834E-DC56E7C233D9}"/>
              </a:ext>
            </a:extLst>
          </p:cNvPr>
          <p:cNvSpPr/>
          <p:nvPr/>
        </p:nvSpPr>
        <p:spPr>
          <a:xfrm>
            <a:off x="6738070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8EA52F-4F2F-AB12-ED57-D46392E90BCA}"/>
              </a:ext>
            </a:extLst>
          </p:cNvPr>
          <p:cNvCxnSpPr/>
          <p:nvPr/>
        </p:nvCxnSpPr>
        <p:spPr>
          <a:xfrm>
            <a:off x="2002915" y="3705674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75CB9B-F2A7-E44E-6A43-C0DFB4FB6525}"/>
              </a:ext>
            </a:extLst>
          </p:cNvPr>
          <p:cNvSpPr txBox="1"/>
          <p:nvPr/>
        </p:nvSpPr>
        <p:spPr>
          <a:xfrm>
            <a:off x="7119326" y="2834510"/>
            <a:ext cx="381868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</a:t>
            </a:r>
            <a:r>
              <a:rPr lang="en-US" sz="1400" dirty="0" err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standardise</a:t>
            </a: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 module layout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7C38E19-1FA1-C7CF-84C4-2FF8E214A44E}"/>
              </a:ext>
            </a:extLst>
          </p:cNvPr>
          <p:cNvSpPr/>
          <p:nvPr/>
        </p:nvSpPr>
        <p:spPr>
          <a:xfrm>
            <a:off x="6738070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4D1E4-BC70-FF53-B9F6-F97598F30990}"/>
              </a:ext>
            </a:extLst>
          </p:cNvPr>
          <p:cNvSpPr txBox="1"/>
          <p:nvPr/>
        </p:nvSpPr>
        <p:spPr>
          <a:xfrm>
            <a:off x="7119326" y="3931675"/>
            <a:ext cx="381868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define a public APO for explicit sharing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F66A54-E0F9-B16A-5FE1-4B7B4039285D}"/>
              </a:ext>
            </a:extLst>
          </p:cNvPr>
          <p:cNvCxnSpPr/>
          <p:nvPr/>
        </p:nvCxnSpPr>
        <p:spPr>
          <a:xfrm>
            <a:off x="2002915" y="4696822"/>
            <a:ext cx="8638581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506A0330-F3B7-3833-A81B-430C6CC51954}"/>
              </a:ext>
            </a:extLst>
          </p:cNvPr>
          <p:cNvSpPr/>
          <p:nvPr/>
        </p:nvSpPr>
        <p:spPr>
          <a:xfrm>
            <a:off x="6738070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0FAF77-367E-7422-3B32-6FCFEF6E8986}"/>
              </a:ext>
            </a:extLst>
          </p:cNvPr>
          <p:cNvSpPr txBox="1"/>
          <p:nvPr/>
        </p:nvSpPr>
        <p:spPr>
          <a:xfrm>
            <a:off x="7119326" y="4978596"/>
            <a:ext cx="3818683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 enforce boundaries with access modifiers</a:t>
            </a:r>
          </a:p>
          <a:p>
            <a:pPr>
              <a:lnSpc>
                <a:spcPct val="130000"/>
              </a:lnSpc>
            </a:pPr>
            <a:endParaRPr lang="en-US" sz="1400" dirty="0">
              <a:solidFill>
                <a:schemeClr val="tx1">
                  <a:alpha val="70000"/>
                </a:schemeClr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0819E1B-BECF-0C30-3AF9-4653F5128723}"/>
              </a:ext>
            </a:extLst>
          </p:cNvPr>
          <p:cNvSpPr/>
          <p:nvPr/>
        </p:nvSpPr>
        <p:spPr>
          <a:xfrm>
            <a:off x="1784267" y="2976144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BC8A83-B7C0-920E-8F61-6F221E26A201}"/>
              </a:ext>
            </a:extLst>
          </p:cNvPr>
          <p:cNvSpPr txBox="1"/>
          <p:nvPr/>
        </p:nvSpPr>
        <p:spPr>
          <a:xfrm>
            <a:off x="2165523" y="2834510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invent structure per feature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0E49C5-3998-A91D-40F9-870F8350332B}"/>
              </a:ext>
            </a:extLst>
          </p:cNvPr>
          <p:cNvSpPr/>
          <p:nvPr/>
        </p:nvSpPr>
        <p:spPr>
          <a:xfrm>
            <a:off x="1784267" y="4073309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3ED079-F31B-DDE2-7BC2-636C79ED650A}"/>
              </a:ext>
            </a:extLst>
          </p:cNvPr>
          <p:cNvSpPr txBox="1"/>
          <p:nvPr/>
        </p:nvSpPr>
        <p:spPr>
          <a:xfrm>
            <a:off x="2165523" y="3931675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share internal module details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78EBE35-245F-6230-5869-F9380DB0EA72}"/>
              </a:ext>
            </a:extLst>
          </p:cNvPr>
          <p:cNvSpPr/>
          <p:nvPr/>
        </p:nvSpPr>
        <p:spPr>
          <a:xfrm>
            <a:off x="1784267" y="5120230"/>
            <a:ext cx="120105" cy="120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F UI Display Thin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7B3007-C76F-B35D-2298-D8C89823DAFE}"/>
              </a:ext>
            </a:extLst>
          </p:cNvPr>
          <p:cNvSpPr txBox="1"/>
          <p:nvPr/>
        </p:nvSpPr>
        <p:spPr>
          <a:xfrm>
            <a:off x="2165523" y="4978596"/>
            <a:ext cx="4079833" cy="34875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4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DON'T let modules depend on each other</a:t>
            </a:r>
          </a:p>
        </p:txBody>
      </p:sp>
      <p:pic>
        <p:nvPicPr>
          <p:cNvPr id="20" name="Graphic 19" descr="Tick with solid fill">
            <a:extLst>
              <a:ext uri="{FF2B5EF4-FFF2-40B4-BE49-F238E27FC236}">
                <a16:creationId xmlns:a16="http://schemas.microsoft.com/office/drawing/2014/main" id="{774CD051-8029-6C8B-95AC-CAE892676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2891120"/>
            <a:ext cx="284335" cy="284335"/>
          </a:xfrm>
          <a:prstGeom prst="rect">
            <a:avLst/>
          </a:prstGeom>
        </p:spPr>
      </p:pic>
      <p:pic>
        <p:nvPicPr>
          <p:cNvPr id="21" name="Graphic 20" descr="Tick with solid fill">
            <a:extLst>
              <a:ext uri="{FF2B5EF4-FFF2-40B4-BE49-F238E27FC236}">
                <a16:creationId xmlns:a16="http://schemas.microsoft.com/office/drawing/2014/main" id="{B66D2985-9750-C17F-8C0E-2E1E144A9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3991193"/>
            <a:ext cx="284335" cy="284335"/>
          </a:xfrm>
          <a:prstGeom prst="rect">
            <a:avLst/>
          </a:prstGeom>
        </p:spPr>
      </p:pic>
      <p:pic>
        <p:nvPicPr>
          <p:cNvPr id="22" name="Graphic 21" descr="Tick with solid fill">
            <a:extLst>
              <a:ext uri="{FF2B5EF4-FFF2-40B4-BE49-F238E27FC236}">
                <a16:creationId xmlns:a16="http://schemas.microsoft.com/office/drawing/2014/main" id="{928663DF-1FFF-07A7-E97E-0DFFE6244F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97856" y="5038114"/>
            <a:ext cx="284335" cy="284335"/>
          </a:xfrm>
          <a:prstGeom prst="rect">
            <a:avLst/>
          </a:prstGeom>
        </p:spPr>
      </p:pic>
      <p:pic>
        <p:nvPicPr>
          <p:cNvPr id="24" name="Graphic 23" descr="Close with solid fill">
            <a:extLst>
              <a:ext uri="{FF2B5EF4-FFF2-40B4-BE49-F238E27FC236}">
                <a16:creationId xmlns:a16="http://schemas.microsoft.com/office/drawing/2014/main" id="{49F81FD8-1BBA-F4C8-B0AC-C04B71DD6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2894245"/>
            <a:ext cx="336615" cy="336615"/>
          </a:xfrm>
          <a:prstGeom prst="rect">
            <a:avLst/>
          </a:prstGeom>
        </p:spPr>
      </p:pic>
      <p:pic>
        <p:nvPicPr>
          <p:cNvPr id="25" name="Graphic 24" descr="Close with solid fill">
            <a:extLst>
              <a:ext uri="{FF2B5EF4-FFF2-40B4-BE49-F238E27FC236}">
                <a16:creationId xmlns:a16="http://schemas.microsoft.com/office/drawing/2014/main" id="{1D1C20D2-4750-6BBD-FE5D-3FC64F9C5F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3994034"/>
            <a:ext cx="336615" cy="336615"/>
          </a:xfrm>
          <a:prstGeom prst="rect">
            <a:avLst/>
          </a:prstGeom>
        </p:spPr>
      </p:pic>
      <p:pic>
        <p:nvPicPr>
          <p:cNvPr id="26" name="Graphic 25" descr="Close with solid fill">
            <a:extLst>
              <a:ext uri="{FF2B5EF4-FFF2-40B4-BE49-F238E27FC236}">
                <a16:creationId xmlns:a16="http://schemas.microsoft.com/office/drawing/2014/main" id="{61557AF5-D07A-DE1E-9BBD-986FC901C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15959" y="5038114"/>
            <a:ext cx="336615" cy="3366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60779E8-5FB8-ACD1-1005-5611861C9A09}"/>
              </a:ext>
            </a:extLst>
          </p:cNvPr>
          <p:cNvSpPr txBox="1"/>
          <p:nvPr/>
        </p:nvSpPr>
        <p:spPr>
          <a:xfrm>
            <a:off x="686078" y="2404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 animBg="1"/>
      <p:bldP spid="10" grpId="0"/>
      <p:bldP spid="12" grpId="0" animBg="1"/>
      <p:bldP spid="13" grpId="0"/>
      <p:bldP spid="4" grpId="0" animBg="1"/>
      <p:bldP spid="8" grpId="0"/>
      <p:bldP spid="14" grpId="0" animBg="1"/>
      <p:bldP spid="15" grpId="0"/>
      <p:bldP spid="16" grpId="0" animBg="1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B653A-EA20-A239-2C8F-86040B276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A1B0D-F63F-F418-6EEE-986A10FF526A}"/>
              </a:ext>
            </a:extLst>
          </p:cNvPr>
          <p:cNvSpPr txBox="1"/>
          <p:nvPr/>
        </p:nvSpPr>
        <p:spPr>
          <a:xfrm>
            <a:off x="1814513" y="1914525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 you.</a:t>
            </a:r>
          </a:p>
        </p:txBody>
      </p:sp>
      <p:pic>
        <p:nvPicPr>
          <p:cNvPr id="4" name="Picture 3" descr="A qr code with a purple background&#10;&#10;AI-generated content may be incorrect.">
            <a:extLst>
              <a:ext uri="{FF2B5EF4-FFF2-40B4-BE49-F238E27FC236}">
                <a16:creationId xmlns:a16="http://schemas.microsoft.com/office/drawing/2014/main" id="{E9EE3944-A9CC-91E0-4A04-69E86D2A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128" y="4511040"/>
            <a:ext cx="1956816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DD14F-53F6-5EC4-F82E-854B04BB2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07397-C0F9-7849-103E-9528862882C6}"/>
              </a:ext>
            </a:extLst>
          </p:cNvPr>
          <p:cNvSpPr txBox="1"/>
          <p:nvPr/>
        </p:nvSpPr>
        <p:spPr>
          <a:xfrm>
            <a:off x="1814513" y="1914525"/>
            <a:ext cx="6429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Questions?</a:t>
            </a:r>
          </a:p>
        </p:txBody>
      </p:sp>
      <p:pic>
        <p:nvPicPr>
          <p:cNvPr id="3" name="Picture 2" descr="A qr code with a purple background&#10;&#10;AI-generated content may be incorrect.">
            <a:extLst>
              <a:ext uri="{FF2B5EF4-FFF2-40B4-BE49-F238E27FC236}">
                <a16:creationId xmlns:a16="http://schemas.microsoft.com/office/drawing/2014/main" id="{93C84F57-0DE6-3C33-2EF8-BBD96E87E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128" y="4511040"/>
            <a:ext cx="1956816" cy="1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1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F7BAC-2F95-F852-3C4B-740EF5FF0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219BD65-5751-F8E0-7B56-745994D8D8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C1742-2101-2AFE-B8EE-B86ADBC0EC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5187A0-4A15-BEA2-E17E-8B7652DEF5B6}"/>
              </a:ext>
            </a:extLst>
          </p:cNvPr>
          <p:cNvSpPr/>
          <p:nvPr/>
        </p:nvSpPr>
        <p:spPr>
          <a:xfrm>
            <a:off x="5246732" y="1325217"/>
            <a:ext cx="5951355" cy="424069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956816" tIns="91440" rtlCol="0" anchor="ctr"/>
          <a:lstStyle/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“Systems that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continue to work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when the people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who built them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are no longer in</a:t>
            </a:r>
          </a:p>
          <a:p>
            <a:pPr>
              <a:lnSpc>
                <a:spcPct val="90000"/>
              </a:lnSpc>
            </a:pPr>
            <a:r>
              <a:rPr lang="en-US" sz="2800" spc="100" dirty="0">
                <a:solidFill>
                  <a:schemeClr val="tx1"/>
                </a:solidFill>
                <a:latin typeface="+mj-lt"/>
              </a:rPr>
              <a:t>the room.”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FC7229F-BA66-90EB-5A54-83EABF16F292}"/>
              </a:ext>
            </a:extLst>
          </p:cNvPr>
          <p:cNvSpPr>
            <a:spLocks/>
          </p:cNvSpPr>
          <p:nvPr/>
        </p:nvSpPr>
        <p:spPr bwMode="auto">
          <a:xfrm>
            <a:off x="4136425" y="1983206"/>
            <a:ext cx="1955754" cy="190596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2F7A995-0FF7-7200-BFAD-B44268D944C5}"/>
              </a:ext>
            </a:extLst>
          </p:cNvPr>
          <p:cNvSpPr>
            <a:spLocks/>
          </p:cNvSpPr>
          <p:nvPr/>
        </p:nvSpPr>
        <p:spPr bwMode="auto">
          <a:xfrm>
            <a:off x="4136425" y="1780105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B204BCC2-1ACE-DC83-D1E9-6F4C9E265B10}"/>
              </a:ext>
            </a:extLst>
          </p:cNvPr>
          <p:cNvSpPr>
            <a:spLocks/>
          </p:cNvSpPr>
          <p:nvPr/>
        </p:nvSpPr>
        <p:spPr bwMode="auto">
          <a:xfrm>
            <a:off x="4136425" y="1577007"/>
            <a:ext cx="1955754" cy="191069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9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1D5F1-F80D-5F1A-97BE-1D60D0A0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9187-92D1-F20C-E4A0-FE74ABFF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MYCONTOSO</a:t>
            </a:r>
            <a:br>
              <a:rPr lang="en-US" dirty="0"/>
            </a:br>
            <a:r>
              <a:rPr lang="en-US" dirty="0"/>
              <a:t>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DA1864-1FDA-D960-D4A8-D5F7912C46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pic>
        <p:nvPicPr>
          <p:cNvPr id="6" name="Picture Placeholder 5" descr="A poster of a movie&#10;&#10;AI-generated content may be incorrect.">
            <a:extLst>
              <a:ext uri="{FF2B5EF4-FFF2-40B4-BE49-F238E27FC236}">
                <a16:creationId xmlns:a16="http://schemas.microsoft.com/office/drawing/2014/main" id="{2B4FA462-B710-DC99-473A-912047709EE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t="460" r="1044" b="23021"/>
          <a:stretch>
            <a:fillRect/>
          </a:stretch>
        </p:blipFill>
        <p:spPr>
          <a:xfrm>
            <a:off x="1" y="0"/>
            <a:ext cx="6315986" cy="7326217"/>
          </a:xfrm>
        </p:spPr>
      </p:pic>
      <p:sp>
        <p:nvSpPr>
          <p:cNvPr id="14" name="Freeform 5">
            <a:extLst>
              <a:ext uri="{FF2B5EF4-FFF2-40B4-BE49-F238E27FC236}">
                <a16:creationId xmlns:a16="http://schemas.microsoft.com/office/drawing/2014/main" id="{D1E95A50-C233-C4A3-A076-43B3DD41636F}"/>
              </a:ext>
            </a:extLst>
          </p:cNvPr>
          <p:cNvSpPr>
            <a:spLocks/>
          </p:cNvSpPr>
          <p:nvPr/>
        </p:nvSpPr>
        <p:spPr bwMode="auto">
          <a:xfrm>
            <a:off x="7868328" y="2543022"/>
            <a:ext cx="606954" cy="59150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21D53F6B-B28C-04EF-DE4E-713AFCE0FD90}"/>
              </a:ext>
            </a:extLst>
          </p:cNvPr>
          <p:cNvSpPr>
            <a:spLocks/>
          </p:cNvSpPr>
          <p:nvPr/>
        </p:nvSpPr>
        <p:spPr bwMode="auto">
          <a:xfrm>
            <a:off x="7868328" y="2479991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50916587-A03A-4A19-B60E-B16AD57C9854}"/>
              </a:ext>
            </a:extLst>
          </p:cNvPr>
          <p:cNvSpPr>
            <a:spLocks/>
          </p:cNvSpPr>
          <p:nvPr/>
        </p:nvSpPr>
        <p:spPr bwMode="auto">
          <a:xfrm>
            <a:off x="7868328" y="2416961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D13FAA-D449-3392-2F59-21C0303E8B4D}"/>
              </a:ext>
            </a:extLst>
          </p:cNvPr>
          <p:cNvSpPr/>
          <p:nvPr/>
        </p:nvSpPr>
        <p:spPr>
          <a:xfrm>
            <a:off x="6315986" y="706239"/>
            <a:ext cx="5876014" cy="544551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221992" rIns="1097280" bIns="640080" rtlCol="0" anchor="b" anchorCtr="0"/>
          <a:lstStyle/>
          <a:p>
            <a:pPr>
              <a:lnSpc>
                <a:spcPct val="130000"/>
              </a:lnSpc>
            </a:pPr>
            <a:r>
              <a:rPr lang="en-US" sz="2800" dirty="0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A Story in Three Sprints</a:t>
            </a:r>
          </a:p>
        </p:txBody>
      </p:sp>
    </p:spTree>
    <p:extLst>
      <p:ext uri="{BB962C8B-B14F-4D97-AF65-F5344CB8AC3E}">
        <p14:creationId xmlns:p14="http://schemas.microsoft.com/office/powerpoint/2010/main" val="20835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017D67-C24D-5268-1E55-A8695CC4A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53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Inspired by true events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50ABAA19-E453-AAF1-5D97-DEB18461D716}"/>
              </a:ext>
            </a:extLst>
          </p:cNvPr>
          <p:cNvSpPr txBox="1">
            <a:spLocks/>
          </p:cNvSpPr>
          <p:nvPr/>
        </p:nvSpPr>
        <p:spPr>
          <a:xfrm>
            <a:off x="838200" y="369665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Names, places, events, and other things have been changed to protect the guilty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915E034-CD26-CCCC-DEB4-42FFC0BEAFC3}"/>
              </a:ext>
            </a:extLst>
          </p:cNvPr>
          <p:cNvSpPr txBox="1">
            <a:spLocks/>
          </p:cNvSpPr>
          <p:nvPr/>
        </p:nvSpPr>
        <p:spPr>
          <a:xfrm>
            <a:off x="838200" y="46358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dirty="0"/>
              <a:t>(me)</a:t>
            </a:r>
          </a:p>
        </p:txBody>
      </p:sp>
    </p:spTree>
    <p:extLst>
      <p:ext uri="{BB962C8B-B14F-4D97-AF65-F5344CB8AC3E}">
        <p14:creationId xmlns:p14="http://schemas.microsoft.com/office/powerpoint/2010/main" val="36580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BRIEF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1992314" y="4277305"/>
            <a:ext cx="606954" cy="59150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1992314" y="4214274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1992314" y="4151244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>
            <a:spLocks/>
          </p:cNvSpPr>
          <p:nvPr/>
        </p:nvSpPr>
        <p:spPr bwMode="auto">
          <a:xfrm>
            <a:off x="1992313" y="3930434"/>
            <a:ext cx="606954" cy="59150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1992313" y="3867403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1992313" y="3804373"/>
            <a:ext cx="606954" cy="59297"/>
          </a:xfrm>
          <a:custGeom>
            <a:avLst/>
            <a:gdLst>
              <a:gd name="T0" fmla="*/ 0 w 1784"/>
              <a:gd name="T1" fmla="*/ 0 h 168"/>
              <a:gd name="T2" fmla="*/ 357 w 1784"/>
              <a:gd name="T3" fmla="*/ 168 h 168"/>
              <a:gd name="T4" fmla="*/ 714 w 1784"/>
              <a:gd name="T5" fmla="*/ 0 h 168"/>
              <a:gd name="T6" fmla="*/ 1070 w 1784"/>
              <a:gd name="T7" fmla="*/ 168 h 168"/>
              <a:gd name="T8" fmla="*/ 1427 w 1784"/>
              <a:gd name="T9" fmla="*/ 0 h 168"/>
              <a:gd name="T10" fmla="*/ 1784 w 1784"/>
              <a:gd name="T11" fmla="*/ 168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84" h="168">
                <a:moveTo>
                  <a:pt x="0" y="0"/>
                </a:moveTo>
                <a:cubicBezTo>
                  <a:pt x="178" y="0"/>
                  <a:pt x="178" y="168"/>
                  <a:pt x="357" y="168"/>
                </a:cubicBezTo>
                <a:cubicBezTo>
                  <a:pt x="535" y="168"/>
                  <a:pt x="535" y="0"/>
                  <a:pt x="714" y="0"/>
                </a:cubicBezTo>
                <a:cubicBezTo>
                  <a:pt x="892" y="0"/>
                  <a:pt x="892" y="168"/>
                  <a:pt x="1070" y="168"/>
                </a:cubicBezTo>
                <a:cubicBezTo>
                  <a:pt x="1249" y="168"/>
                  <a:pt x="1249" y="0"/>
                  <a:pt x="1427" y="0"/>
                </a:cubicBezTo>
                <a:cubicBezTo>
                  <a:pt x="1606" y="0"/>
                  <a:pt x="1606" y="168"/>
                  <a:pt x="1784" y="168"/>
                </a:cubicBezTo>
              </a:path>
            </a:pathLst>
          </a:custGeom>
          <a:noFill/>
          <a:ln w="6350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Placeholder 7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540925D8-E079-39BC-3FE4-78BD844DE173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/>
          <a:srcRect l="2239" r="2239"/>
          <a:stretch>
            <a:fillRect/>
          </a:stretch>
        </p:blipFill>
        <p:spPr/>
      </p:pic>
      <p:pic>
        <p:nvPicPr>
          <p:cNvPr id="10" name="Picture Placeholder 9" descr="A screenshot of a phone&#10;&#10;AI-generated content may be incorrect.">
            <a:extLst>
              <a:ext uri="{FF2B5EF4-FFF2-40B4-BE49-F238E27FC236}">
                <a16:creationId xmlns:a16="http://schemas.microsoft.com/office/drawing/2014/main" id="{EE0A97B5-1E9E-5C00-D373-3BC14E910B31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/>
          <a:srcRect l="2518" r="2518"/>
          <a:stretch>
            <a:fillRect/>
          </a:stretch>
        </p:blipFill>
        <p:spPr/>
      </p:pic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8D7D056-8DB7-D48B-EE7F-C13C69EEE0EC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4"/>
          <a:srcRect l="2128" r="2128"/>
          <a:stretch/>
        </p:blipFill>
        <p:spPr/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FLAGSHIP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MyContoso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185" y="1271449"/>
            <a:ext cx="2471240" cy="494248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88" y="1271449"/>
            <a:ext cx="2471240" cy="49424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792" y="1271449"/>
            <a:ext cx="2471240" cy="494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72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284595" y="3113198"/>
            <a:ext cx="2278078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b="1" spc="300" dirty="0">
                <a:latin typeface="Open Sans" charset="0"/>
                <a:ea typeface="Open Sans" charset="0"/>
                <a:cs typeface="Open Sans" charset="0"/>
              </a:rPr>
              <a:t>VIEW OTHER EMPLOYEES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84595" y="4613113"/>
            <a:ext cx="2278078" cy="62882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en-US" sz="1400" b="1" spc="300" dirty="0">
                <a:latin typeface="Open Sans" charset="0"/>
                <a:ea typeface="Open Sans" charset="0"/>
                <a:cs typeface="Open Sans" charset="0"/>
              </a:rPr>
              <a:t>MANAGE YOUR PROFILE</a:t>
            </a:r>
          </a:p>
        </p:txBody>
      </p:sp>
      <p:pic>
        <p:nvPicPr>
          <p:cNvPr id="9" name="Picture Placeholder 8" descr="A screenshot of a phone&#10;&#10;AI-generated content may be incorrect.">
            <a:extLst>
              <a:ext uri="{FF2B5EF4-FFF2-40B4-BE49-F238E27FC236}">
                <a16:creationId xmlns:a16="http://schemas.microsoft.com/office/drawing/2014/main" id="{F6D30EE2-FF6E-8586-5308-DFD4EAC102FD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2"/>
          <a:srcRect l="2345" r="2345"/>
          <a:stretch>
            <a:fillRect/>
          </a:stretch>
        </p:blipFill>
        <p:spPr/>
      </p:pic>
      <p:pic>
        <p:nvPicPr>
          <p:cNvPr id="15" name="Picture Placeholder 14" descr="A screenshot of a phone&#10;&#10;AI-generated content may be incorrect.">
            <a:extLst>
              <a:ext uri="{FF2B5EF4-FFF2-40B4-BE49-F238E27FC236}">
                <a16:creationId xmlns:a16="http://schemas.microsoft.com/office/drawing/2014/main" id="{47C27403-8C90-F22A-F682-79BC1937E163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3"/>
          <a:srcRect l="2136" r="2136"/>
          <a:stretch>
            <a:fillRect/>
          </a:stretch>
        </p:blipFill>
        <p:spPr/>
      </p:pic>
      <p:sp>
        <p:nvSpPr>
          <p:cNvPr id="26" name="Title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</a:t>
            </a:r>
            <a:br>
              <a:rPr lang="en-US" dirty="0"/>
            </a:br>
            <a:r>
              <a:rPr lang="en-US" dirty="0"/>
              <a:t>PROFILES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MYContoso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045" y="1153266"/>
            <a:ext cx="2471240" cy="49424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10D240-7A19-4699-9C3C-FA6A7E445C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872" y="1153266"/>
            <a:ext cx="2471240" cy="4942480"/>
          </a:xfrm>
          <a:prstGeom prst="rect">
            <a:avLst/>
          </a:prstGeom>
        </p:spPr>
      </p:pic>
      <p:sp>
        <p:nvSpPr>
          <p:cNvPr id="2" name="Freeform 1">
            <a:extLst>
              <a:ext uri="{FF2B5EF4-FFF2-40B4-BE49-F238E27FC236}">
                <a16:creationId xmlns:a16="http://schemas.microsoft.com/office/drawing/2014/main" id="{1A20EF51-5140-6382-BA5D-36014B8FF56D}"/>
              </a:ext>
            </a:extLst>
          </p:cNvPr>
          <p:cNvSpPr>
            <a:spLocks noEditPoints="1"/>
          </p:cNvSpPr>
          <p:nvPr/>
        </p:nvSpPr>
        <p:spPr bwMode="auto">
          <a:xfrm>
            <a:off x="7535599" y="3214794"/>
            <a:ext cx="501650" cy="550863"/>
          </a:xfrm>
          <a:custGeom>
            <a:avLst/>
            <a:gdLst>
              <a:gd name="T0" fmla="*/ 134 w 147"/>
              <a:gd name="T1" fmla="*/ 84 h 160"/>
              <a:gd name="T2" fmla="*/ 138 w 147"/>
              <a:gd name="T3" fmla="*/ 82 h 160"/>
              <a:gd name="T4" fmla="*/ 141 w 147"/>
              <a:gd name="T5" fmla="*/ 63 h 160"/>
              <a:gd name="T6" fmla="*/ 78 w 147"/>
              <a:gd name="T7" fmla="*/ 0 h 160"/>
              <a:gd name="T8" fmla="*/ 51 w 147"/>
              <a:gd name="T9" fmla="*/ 6 h 160"/>
              <a:gd name="T10" fmla="*/ 14 w 147"/>
              <a:gd name="T11" fmla="*/ 63 h 160"/>
              <a:gd name="T12" fmla="*/ 14 w 147"/>
              <a:gd name="T13" fmla="*/ 72 h 160"/>
              <a:gd name="T14" fmla="*/ 3 w 147"/>
              <a:gd name="T15" fmla="*/ 95 h 160"/>
              <a:gd name="T16" fmla="*/ 2 w 147"/>
              <a:gd name="T17" fmla="*/ 106 h 160"/>
              <a:gd name="T18" fmla="*/ 12 w 147"/>
              <a:gd name="T19" fmla="*/ 110 h 160"/>
              <a:gd name="T20" fmla="*/ 14 w 147"/>
              <a:gd name="T21" fmla="*/ 110 h 160"/>
              <a:gd name="T22" fmla="*/ 14 w 147"/>
              <a:gd name="T23" fmla="*/ 129 h 160"/>
              <a:gd name="T24" fmla="*/ 30 w 147"/>
              <a:gd name="T25" fmla="*/ 145 h 160"/>
              <a:gd name="T26" fmla="*/ 30 w 147"/>
              <a:gd name="T27" fmla="*/ 145 h 160"/>
              <a:gd name="T28" fmla="*/ 44 w 147"/>
              <a:gd name="T29" fmla="*/ 143 h 160"/>
              <a:gd name="T30" fmla="*/ 44 w 147"/>
              <a:gd name="T31" fmla="*/ 157 h 160"/>
              <a:gd name="T32" fmla="*/ 47 w 147"/>
              <a:gd name="T33" fmla="*/ 160 h 160"/>
              <a:gd name="T34" fmla="*/ 47 w 147"/>
              <a:gd name="T35" fmla="*/ 160 h 160"/>
              <a:gd name="T36" fmla="*/ 50 w 147"/>
              <a:gd name="T37" fmla="*/ 157 h 160"/>
              <a:gd name="T38" fmla="*/ 50 w 147"/>
              <a:gd name="T39" fmla="*/ 140 h 160"/>
              <a:gd name="T40" fmla="*/ 49 w 147"/>
              <a:gd name="T41" fmla="*/ 137 h 160"/>
              <a:gd name="T42" fmla="*/ 47 w 147"/>
              <a:gd name="T43" fmla="*/ 137 h 160"/>
              <a:gd name="T44" fmla="*/ 30 w 147"/>
              <a:gd name="T45" fmla="*/ 139 h 160"/>
              <a:gd name="T46" fmla="*/ 20 w 147"/>
              <a:gd name="T47" fmla="*/ 129 h 160"/>
              <a:gd name="T48" fmla="*/ 20 w 147"/>
              <a:gd name="T49" fmla="*/ 107 h 160"/>
              <a:gd name="T50" fmla="*/ 17 w 147"/>
              <a:gd name="T51" fmla="*/ 104 h 160"/>
              <a:gd name="T52" fmla="*/ 12 w 147"/>
              <a:gd name="T53" fmla="*/ 104 h 160"/>
              <a:gd name="T54" fmla="*/ 7 w 147"/>
              <a:gd name="T55" fmla="*/ 103 h 160"/>
              <a:gd name="T56" fmla="*/ 8 w 147"/>
              <a:gd name="T57" fmla="*/ 98 h 160"/>
              <a:gd name="T58" fmla="*/ 20 w 147"/>
              <a:gd name="T59" fmla="*/ 74 h 160"/>
              <a:gd name="T60" fmla="*/ 20 w 147"/>
              <a:gd name="T61" fmla="*/ 73 h 160"/>
              <a:gd name="T62" fmla="*/ 20 w 147"/>
              <a:gd name="T63" fmla="*/ 63 h 160"/>
              <a:gd name="T64" fmla="*/ 53 w 147"/>
              <a:gd name="T65" fmla="*/ 11 h 160"/>
              <a:gd name="T66" fmla="*/ 78 w 147"/>
              <a:gd name="T67" fmla="*/ 6 h 160"/>
              <a:gd name="T68" fmla="*/ 135 w 147"/>
              <a:gd name="T69" fmla="*/ 63 h 160"/>
              <a:gd name="T70" fmla="*/ 132 w 147"/>
              <a:gd name="T71" fmla="*/ 80 h 160"/>
              <a:gd name="T72" fmla="*/ 134 w 147"/>
              <a:gd name="T73" fmla="*/ 84 h 160"/>
              <a:gd name="T74" fmla="*/ 147 w 147"/>
              <a:gd name="T75" fmla="*/ 157 h 160"/>
              <a:gd name="T76" fmla="*/ 147 w 147"/>
              <a:gd name="T77" fmla="*/ 122 h 160"/>
              <a:gd name="T78" fmla="*/ 144 w 147"/>
              <a:gd name="T79" fmla="*/ 119 h 160"/>
              <a:gd name="T80" fmla="*/ 137 w 147"/>
              <a:gd name="T81" fmla="*/ 119 h 160"/>
              <a:gd name="T82" fmla="*/ 137 w 147"/>
              <a:gd name="T83" fmla="*/ 108 h 160"/>
              <a:gd name="T84" fmla="*/ 117 w 147"/>
              <a:gd name="T85" fmla="*/ 88 h 160"/>
              <a:gd name="T86" fmla="*/ 97 w 147"/>
              <a:gd name="T87" fmla="*/ 108 h 160"/>
              <a:gd name="T88" fmla="*/ 97 w 147"/>
              <a:gd name="T89" fmla="*/ 119 h 160"/>
              <a:gd name="T90" fmla="*/ 90 w 147"/>
              <a:gd name="T91" fmla="*/ 119 h 160"/>
              <a:gd name="T92" fmla="*/ 87 w 147"/>
              <a:gd name="T93" fmla="*/ 122 h 160"/>
              <a:gd name="T94" fmla="*/ 87 w 147"/>
              <a:gd name="T95" fmla="*/ 157 h 160"/>
              <a:gd name="T96" fmla="*/ 90 w 147"/>
              <a:gd name="T97" fmla="*/ 160 h 160"/>
              <a:gd name="T98" fmla="*/ 144 w 147"/>
              <a:gd name="T99" fmla="*/ 160 h 160"/>
              <a:gd name="T100" fmla="*/ 147 w 147"/>
              <a:gd name="T101" fmla="*/ 157 h 160"/>
              <a:gd name="T102" fmla="*/ 103 w 147"/>
              <a:gd name="T103" fmla="*/ 108 h 160"/>
              <a:gd name="T104" fmla="*/ 117 w 147"/>
              <a:gd name="T105" fmla="*/ 94 h 160"/>
              <a:gd name="T106" fmla="*/ 131 w 147"/>
              <a:gd name="T107" fmla="*/ 108 h 160"/>
              <a:gd name="T108" fmla="*/ 131 w 147"/>
              <a:gd name="T109" fmla="*/ 119 h 160"/>
              <a:gd name="T110" fmla="*/ 103 w 147"/>
              <a:gd name="T111" fmla="*/ 119 h 160"/>
              <a:gd name="T112" fmla="*/ 103 w 147"/>
              <a:gd name="T113" fmla="*/ 108 h 160"/>
              <a:gd name="T114" fmla="*/ 141 w 147"/>
              <a:gd name="T115" fmla="*/ 154 h 160"/>
              <a:gd name="T116" fmla="*/ 93 w 147"/>
              <a:gd name="T117" fmla="*/ 154 h 160"/>
              <a:gd name="T118" fmla="*/ 93 w 147"/>
              <a:gd name="T119" fmla="*/ 125 h 160"/>
              <a:gd name="T120" fmla="*/ 141 w 147"/>
              <a:gd name="T121" fmla="*/ 125 h 160"/>
              <a:gd name="T122" fmla="*/ 141 w 147"/>
              <a:gd name="T123" fmla="*/ 15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7" h="160">
                <a:moveTo>
                  <a:pt x="134" y="84"/>
                </a:moveTo>
                <a:cubicBezTo>
                  <a:pt x="136" y="85"/>
                  <a:pt x="138" y="84"/>
                  <a:pt x="138" y="82"/>
                </a:cubicBezTo>
                <a:cubicBezTo>
                  <a:pt x="140" y="76"/>
                  <a:pt x="141" y="70"/>
                  <a:pt x="141" y="63"/>
                </a:cubicBezTo>
                <a:cubicBezTo>
                  <a:pt x="141" y="28"/>
                  <a:pt x="113" y="0"/>
                  <a:pt x="78" y="0"/>
                </a:cubicBezTo>
                <a:cubicBezTo>
                  <a:pt x="69" y="0"/>
                  <a:pt x="59" y="2"/>
                  <a:pt x="51" y="6"/>
                </a:cubicBezTo>
                <a:cubicBezTo>
                  <a:pt x="29" y="16"/>
                  <a:pt x="14" y="39"/>
                  <a:pt x="14" y="63"/>
                </a:cubicBezTo>
                <a:cubicBezTo>
                  <a:pt x="14" y="72"/>
                  <a:pt x="14" y="72"/>
                  <a:pt x="14" y="72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9"/>
                  <a:pt x="0" y="103"/>
                  <a:pt x="2" y="106"/>
                </a:cubicBezTo>
                <a:cubicBezTo>
                  <a:pt x="4" y="109"/>
                  <a:pt x="7" y="110"/>
                  <a:pt x="12" y="110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4" y="138"/>
                  <a:pt x="21" y="145"/>
                  <a:pt x="30" y="145"/>
                </a:cubicBezTo>
                <a:cubicBezTo>
                  <a:pt x="30" y="145"/>
                  <a:pt x="30" y="145"/>
                  <a:pt x="30" y="145"/>
                </a:cubicBezTo>
                <a:cubicBezTo>
                  <a:pt x="44" y="143"/>
                  <a:pt x="44" y="143"/>
                  <a:pt x="44" y="143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44" y="159"/>
                  <a:pt x="46" y="160"/>
                  <a:pt x="47" y="160"/>
                </a:cubicBezTo>
                <a:cubicBezTo>
                  <a:pt x="47" y="160"/>
                  <a:pt x="47" y="160"/>
                  <a:pt x="47" y="160"/>
                </a:cubicBezTo>
                <a:cubicBezTo>
                  <a:pt x="49" y="160"/>
                  <a:pt x="50" y="159"/>
                  <a:pt x="50" y="157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50" y="139"/>
                  <a:pt x="50" y="138"/>
                  <a:pt x="49" y="137"/>
                </a:cubicBezTo>
                <a:cubicBezTo>
                  <a:pt x="49" y="137"/>
                  <a:pt x="48" y="136"/>
                  <a:pt x="47" y="137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25" y="139"/>
                  <a:pt x="20" y="135"/>
                  <a:pt x="20" y="129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6"/>
                  <a:pt x="19" y="104"/>
                  <a:pt x="17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8" y="104"/>
                  <a:pt x="7" y="103"/>
                </a:cubicBezTo>
                <a:cubicBezTo>
                  <a:pt x="7" y="101"/>
                  <a:pt x="7" y="100"/>
                  <a:pt x="8" y="98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74"/>
                  <a:pt x="20" y="74"/>
                  <a:pt x="20" y="7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41"/>
                  <a:pt x="33" y="21"/>
                  <a:pt x="53" y="11"/>
                </a:cubicBezTo>
                <a:cubicBezTo>
                  <a:pt x="61" y="8"/>
                  <a:pt x="69" y="6"/>
                  <a:pt x="78" y="6"/>
                </a:cubicBezTo>
                <a:cubicBezTo>
                  <a:pt x="109" y="6"/>
                  <a:pt x="135" y="32"/>
                  <a:pt x="135" y="63"/>
                </a:cubicBezTo>
                <a:cubicBezTo>
                  <a:pt x="135" y="69"/>
                  <a:pt x="134" y="75"/>
                  <a:pt x="132" y="80"/>
                </a:cubicBezTo>
                <a:cubicBezTo>
                  <a:pt x="132" y="82"/>
                  <a:pt x="133" y="84"/>
                  <a:pt x="134" y="84"/>
                </a:cubicBezTo>
                <a:close/>
                <a:moveTo>
                  <a:pt x="147" y="157"/>
                </a:moveTo>
                <a:cubicBezTo>
                  <a:pt x="147" y="122"/>
                  <a:pt x="147" y="122"/>
                  <a:pt x="147" y="122"/>
                </a:cubicBezTo>
                <a:cubicBezTo>
                  <a:pt x="147" y="120"/>
                  <a:pt x="146" y="119"/>
                  <a:pt x="144" y="119"/>
                </a:cubicBezTo>
                <a:cubicBezTo>
                  <a:pt x="137" y="119"/>
                  <a:pt x="137" y="119"/>
                  <a:pt x="137" y="119"/>
                </a:cubicBezTo>
                <a:cubicBezTo>
                  <a:pt x="137" y="108"/>
                  <a:pt x="137" y="108"/>
                  <a:pt x="137" y="108"/>
                </a:cubicBezTo>
                <a:cubicBezTo>
                  <a:pt x="137" y="97"/>
                  <a:pt x="128" y="88"/>
                  <a:pt x="117" y="88"/>
                </a:cubicBezTo>
                <a:cubicBezTo>
                  <a:pt x="106" y="88"/>
                  <a:pt x="97" y="97"/>
                  <a:pt x="97" y="108"/>
                </a:cubicBezTo>
                <a:cubicBezTo>
                  <a:pt x="97" y="119"/>
                  <a:pt x="97" y="119"/>
                  <a:pt x="97" y="119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88" y="119"/>
                  <a:pt x="87" y="120"/>
                  <a:pt x="87" y="12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9"/>
                  <a:pt x="88" y="160"/>
                  <a:pt x="90" y="160"/>
                </a:cubicBezTo>
                <a:cubicBezTo>
                  <a:pt x="144" y="160"/>
                  <a:pt x="144" y="160"/>
                  <a:pt x="144" y="160"/>
                </a:cubicBezTo>
                <a:cubicBezTo>
                  <a:pt x="146" y="160"/>
                  <a:pt x="147" y="159"/>
                  <a:pt x="147" y="157"/>
                </a:cubicBezTo>
                <a:close/>
                <a:moveTo>
                  <a:pt x="103" y="108"/>
                </a:moveTo>
                <a:cubicBezTo>
                  <a:pt x="103" y="100"/>
                  <a:pt x="109" y="94"/>
                  <a:pt x="117" y="94"/>
                </a:cubicBezTo>
                <a:cubicBezTo>
                  <a:pt x="125" y="94"/>
                  <a:pt x="131" y="100"/>
                  <a:pt x="131" y="108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103" y="119"/>
                  <a:pt x="103" y="119"/>
                  <a:pt x="103" y="119"/>
                </a:cubicBezTo>
                <a:cubicBezTo>
                  <a:pt x="103" y="108"/>
                  <a:pt x="103" y="108"/>
                  <a:pt x="103" y="108"/>
                </a:cubicBezTo>
                <a:close/>
                <a:moveTo>
                  <a:pt x="141" y="154"/>
                </a:moveTo>
                <a:cubicBezTo>
                  <a:pt x="93" y="154"/>
                  <a:pt x="93" y="154"/>
                  <a:pt x="93" y="154"/>
                </a:cubicBezTo>
                <a:cubicBezTo>
                  <a:pt x="93" y="125"/>
                  <a:pt x="93" y="125"/>
                  <a:pt x="93" y="125"/>
                </a:cubicBezTo>
                <a:cubicBezTo>
                  <a:pt x="141" y="125"/>
                  <a:pt x="141" y="125"/>
                  <a:pt x="141" y="125"/>
                </a:cubicBezTo>
                <a:cubicBezTo>
                  <a:pt x="141" y="154"/>
                  <a:pt x="141" y="154"/>
                  <a:pt x="141" y="154"/>
                </a:cubicBezTo>
                <a:close/>
              </a:path>
            </a:pathLst>
          </a:custGeom>
          <a:solidFill>
            <a:schemeClr val="tx1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4C18ED93-B044-E4D5-E2EF-022C043E90DD}"/>
              </a:ext>
            </a:extLst>
          </p:cNvPr>
          <p:cNvSpPr>
            <a:spLocks noEditPoints="1"/>
          </p:cNvSpPr>
          <p:nvPr/>
        </p:nvSpPr>
        <p:spPr bwMode="auto">
          <a:xfrm>
            <a:off x="7535599" y="4755018"/>
            <a:ext cx="501650" cy="550863"/>
          </a:xfrm>
          <a:custGeom>
            <a:avLst/>
            <a:gdLst>
              <a:gd name="T0" fmla="*/ 51 w 147"/>
              <a:gd name="T1" fmla="*/ 6 h 160"/>
              <a:gd name="T2" fmla="*/ 14 w 147"/>
              <a:gd name="T3" fmla="*/ 63 h 160"/>
              <a:gd name="T4" fmla="*/ 14 w 147"/>
              <a:gd name="T5" fmla="*/ 72 h 160"/>
              <a:gd name="T6" fmla="*/ 3 w 147"/>
              <a:gd name="T7" fmla="*/ 95 h 160"/>
              <a:gd name="T8" fmla="*/ 2 w 147"/>
              <a:gd name="T9" fmla="*/ 106 h 160"/>
              <a:gd name="T10" fmla="*/ 12 w 147"/>
              <a:gd name="T11" fmla="*/ 110 h 160"/>
              <a:gd name="T12" fmla="*/ 14 w 147"/>
              <a:gd name="T13" fmla="*/ 110 h 160"/>
              <a:gd name="T14" fmla="*/ 14 w 147"/>
              <a:gd name="T15" fmla="*/ 129 h 160"/>
              <a:gd name="T16" fmla="*/ 30 w 147"/>
              <a:gd name="T17" fmla="*/ 145 h 160"/>
              <a:gd name="T18" fmla="*/ 30 w 147"/>
              <a:gd name="T19" fmla="*/ 145 h 160"/>
              <a:gd name="T20" fmla="*/ 44 w 147"/>
              <a:gd name="T21" fmla="*/ 143 h 160"/>
              <a:gd name="T22" fmla="*/ 44 w 147"/>
              <a:gd name="T23" fmla="*/ 157 h 160"/>
              <a:gd name="T24" fmla="*/ 47 w 147"/>
              <a:gd name="T25" fmla="*/ 160 h 160"/>
              <a:gd name="T26" fmla="*/ 47 w 147"/>
              <a:gd name="T27" fmla="*/ 160 h 160"/>
              <a:gd name="T28" fmla="*/ 50 w 147"/>
              <a:gd name="T29" fmla="*/ 157 h 160"/>
              <a:gd name="T30" fmla="*/ 50 w 147"/>
              <a:gd name="T31" fmla="*/ 140 h 160"/>
              <a:gd name="T32" fmla="*/ 49 w 147"/>
              <a:gd name="T33" fmla="*/ 137 h 160"/>
              <a:gd name="T34" fmla="*/ 47 w 147"/>
              <a:gd name="T35" fmla="*/ 137 h 160"/>
              <a:gd name="T36" fmla="*/ 30 w 147"/>
              <a:gd name="T37" fmla="*/ 139 h 160"/>
              <a:gd name="T38" fmla="*/ 20 w 147"/>
              <a:gd name="T39" fmla="*/ 129 h 160"/>
              <a:gd name="T40" fmla="*/ 20 w 147"/>
              <a:gd name="T41" fmla="*/ 107 h 160"/>
              <a:gd name="T42" fmla="*/ 18 w 147"/>
              <a:gd name="T43" fmla="*/ 104 h 160"/>
              <a:gd name="T44" fmla="*/ 12 w 147"/>
              <a:gd name="T45" fmla="*/ 104 h 160"/>
              <a:gd name="T46" fmla="*/ 7 w 147"/>
              <a:gd name="T47" fmla="*/ 103 h 160"/>
              <a:gd name="T48" fmla="*/ 8 w 147"/>
              <a:gd name="T49" fmla="*/ 98 h 160"/>
              <a:gd name="T50" fmla="*/ 20 w 147"/>
              <a:gd name="T51" fmla="*/ 74 h 160"/>
              <a:gd name="T52" fmla="*/ 20 w 147"/>
              <a:gd name="T53" fmla="*/ 73 h 160"/>
              <a:gd name="T54" fmla="*/ 20 w 147"/>
              <a:gd name="T55" fmla="*/ 63 h 160"/>
              <a:gd name="T56" fmla="*/ 53 w 147"/>
              <a:gd name="T57" fmla="*/ 11 h 160"/>
              <a:gd name="T58" fmla="*/ 78 w 147"/>
              <a:gd name="T59" fmla="*/ 6 h 160"/>
              <a:gd name="T60" fmla="*/ 135 w 147"/>
              <a:gd name="T61" fmla="*/ 63 h 160"/>
              <a:gd name="T62" fmla="*/ 132 w 147"/>
              <a:gd name="T63" fmla="*/ 80 h 160"/>
              <a:gd name="T64" fmla="*/ 134 w 147"/>
              <a:gd name="T65" fmla="*/ 84 h 160"/>
              <a:gd name="T66" fmla="*/ 138 w 147"/>
              <a:gd name="T67" fmla="*/ 82 h 160"/>
              <a:gd name="T68" fmla="*/ 141 w 147"/>
              <a:gd name="T69" fmla="*/ 63 h 160"/>
              <a:gd name="T70" fmla="*/ 78 w 147"/>
              <a:gd name="T71" fmla="*/ 0 h 160"/>
              <a:gd name="T72" fmla="*/ 51 w 147"/>
              <a:gd name="T73" fmla="*/ 6 h 160"/>
              <a:gd name="T74" fmla="*/ 90 w 147"/>
              <a:gd name="T75" fmla="*/ 119 h 160"/>
              <a:gd name="T76" fmla="*/ 87 w 147"/>
              <a:gd name="T77" fmla="*/ 122 h 160"/>
              <a:gd name="T78" fmla="*/ 87 w 147"/>
              <a:gd name="T79" fmla="*/ 157 h 160"/>
              <a:gd name="T80" fmla="*/ 90 w 147"/>
              <a:gd name="T81" fmla="*/ 160 h 160"/>
              <a:gd name="T82" fmla="*/ 144 w 147"/>
              <a:gd name="T83" fmla="*/ 160 h 160"/>
              <a:gd name="T84" fmla="*/ 147 w 147"/>
              <a:gd name="T85" fmla="*/ 157 h 160"/>
              <a:gd name="T86" fmla="*/ 147 w 147"/>
              <a:gd name="T87" fmla="*/ 122 h 160"/>
              <a:gd name="T88" fmla="*/ 144 w 147"/>
              <a:gd name="T89" fmla="*/ 119 h 160"/>
              <a:gd name="T90" fmla="*/ 137 w 147"/>
              <a:gd name="T91" fmla="*/ 119 h 160"/>
              <a:gd name="T92" fmla="*/ 137 w 147"/>
              <a:gd name="T93" fmla="*/ 108 h 160"/>
              <a:gd name="T94" fmla="*/ 117 w 147"/>
              <a:gd name="T95" fmla="*/ 88 h 160"/>
              <a:gd name="T96" fmla="*/ 97 w 147"/>
              <a:gd name="T97" fmla="*/ 108 h 160"/>
              <a:gd name="T98" fmla="*/ 100 w 147"/>
              <a:gd name="T99" fmla="*/ 111 h 160"/>
              <a:gd name="T100" fmla="*/ 103 w 147"/>
              <a:gd name="T101" fmla="*/ 108 h 160"/>
              <a:gd name="T102" fmla="*/ 117 w 147"/>
              <a:gd name="T103" fmla="*/ 94 h 160"/>
              <a:gd name="T104" fmla="*/ 131 w 147"/>
              <a:gd name="T105" fmla="*/ 108 h 160"/>
              <a:gd name="T106" fmla="*/ 131 w 147"/>
              <a:gd name="T107" fmla="*/ 119 h 160"/>
              <a:gd name="T108" fmla="*/ 90 w 147"/>
              <a:gd name="T109" fmla="*/ 119 h 160"/>
              <a:gd name="T110" fmla="*/ 90 w 147"/>
              <a:gd name="T111" fmla="*/ 119 h 160"/>
              <a:gd name="T112" fmla="*/ 141 w 147"/>
              <a:gd name="T113" fmla="*/ 154 h 160"/>
              <a:gd name="T114" fmla="*/ 93 w 147"/>
              <a:gd name="T115" fmla="*/ 154 h 160"/>
              <a:gd name="T116" fmla="*/ 93 w 147"/>
              <a:gd name="T117" fmla="*/ 125 h 160"/>
              <a:gd name="T118" fmla="*/ 141 w 147"/>
              <a:gd name="T119" fmla="*/ 125 h 160"/>
              <a:gd name="T120" fmla="*/ 141 w 147"/>
              <a:gd name="T121" fmla="*/ 154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47" h="160">
                <a:moveTo>
                  <a:pt x="51" y="6"/>
                </a:moveTo>
                <a:cubicBezTo>
                  <a:pt x="29" y="16"/>
                  <a:pt x="14" y="39"/>
                  <a:pt x="14" y="63"/>
                </a:cubicBezTo>
                <a:cubicBezTo>
                  <a:pt x="14" y="72"/>
                  <a:pt x="14" y="72"/>
                  <a:pt x="14" y="72"/>
                </a:cubicBezTo>
                <a:cubicBezTo>
                  <a:pt x="3" y="95"/>
                  <a:pt x="3" y="95"/>
                  <a:pt x="3" y="95"/>
                </a:cubicBezTo>
                <a:cubicBezTo>
                  <a:pt x="1" y="99"/>
                  <a:pt x="0" y="103"/>
                  <a:pt x="2" y="106"/>
                </a:cubicBezTo>
                <a:cubicBezTo>
                  <a:pt x="4" y="109"/>
                  <a:pt x="7" y="110"/>
                  <a:pt x="12" y="110"/>
                </a:cubicBezTo>
                <a:cubicBezTo>
                  <a:pt x="14" y="110"/>
                  <a:pt x="14" y="110"/>
                  <a:pt x="14" y="110"/>
                </a:cubicBezTo>
                <a:cubicBezTo>
                  <a:pt x="14" y="129"/>
                  <a:pt x="14" y="129"/>
                  <a:pt x="14" y="129"/>
                </a:cubicBezTo>
                <a:cubicBezTo>
                  <a:pt x="14" y="138"/>
                  <a:pt x="21" y="145"/>
                  <a:pt x="30" y="145"/>
                </a:cubicBezTo>
                <a:cubicBezTo>
                  <a:pt x="30" y="145"/>
                  <a:pt x="30" y="145"/>
                  <a:pt x="30" y="145"/>
                </a:cubicBezTo>
                <a:cubicBezTo>
                  <a:pt x="44" y="143"/>
                  <a:pt x="44" y="143"/>
                  <a:pt x="44" y="143"/>
                </a:cubicBezTo>
                <a:cubicBezTo>
                  <a:pt x="44" y="157"/>
                  <a:pt x="44" y="157"/>
                  <a:pt x="44" y="157"/>
                </a:cubicBezTo>
                <a:cubicBezTo>
                  <a:pt x="44" y="159"/>
                  <a:pt x="46" y="160"/>
                  <a:pt x="47" y="160"/>
                </a:cubicBezTo>
                <a:cubicBezTo>
                  <a:pt x="47" y="160"/>
                  <a:pt x="47" y="160"/>
                  <a:pt x="47" y="160"/>
                </a:cubicBezTo>
                <a:cubicBezTo>
                  <a:pt x="49" y="160"/>
                  <a:pt x="50" y="159"/>
                  <a:pt x="50" y="157"/>
                </a:cubicBezTo>
                <a:cubicBezTo>
                  <a:pt x="50" y="140"/>
                  <a:pt x="50" y="140"/>
                  <a:pt x="50" y="140"/>
                </a:cubicBezTo>
                <a:cubicBezTo>
                  <a:pt x="50" y="139"/>
                  <a:pt x="50" y="138"/>
                  <a:pt x="49" y="137"/>
                </a:cubicBezTo>
                <a:cubicBezTo>
                  <a:pt x="49" y="137"/>
                  <a:pt x="48" y="136"/>
                  <a:pt x="47" y="137"/>
                </a:cubicBezTo>
                <a:cubicBezTo>
                  <a:pt x="30" y="139"/>
                  <a:pt x="30" y="139"/>
                  <a:pt x="30" y="139"/>
                </a:cubicBezTo>
                <a:cubicBezTo>
                  <a:pt x="25" y="139"/>
                  <a:pt x="20" y="135"/>
                  <a:pt x="20" y="129"/>
                </a:cubicBezTo>
                <a:cubicBezTo>
                  <a:pt x="20" y="107"/>
                  <a:pt x="20" y="107"/>
                  <a:pt x="20" y="107"/>
                </a:cubicBezTo>
                <a:cubicBezTo>
                  <a:pt x="20" y="106"/>
                  <a:pt x="19" y="104"/>
                  <a:pt x="18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0" y="104"/>
                  <a:pt x="8" y="104"/>
                  <a:pt x="7" y="103"/>
                </a:cubicBezTo>
                <a:cubicBezTo>
                  <a:pt x="7" y="101"/>
                  <a:pt x="7" y="100"/>
                  <a:pt x="8" y="98"/>
                </a:cubicBezTo>
                <a:cubicBezTo>
                  <a:pt x="20" y="74"/>
                  <a:pt x="20" y="74"/>
                  <a:pt x="20" y="74"/>
                </a:cubicBezTo>
                <a:cubicBezTo>
                  <a:pt x="20" y="74"/>
                  <a:pt x="20" y="74"/>
                  <a:pt x="20" y="7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41"/>
                  <a:pt x="33" y="21"/>
                  <a:pt x="53" y="11"/>
                </a:cubicBezTo>
                <a:cubicBezTo>
                  <a:pt x="61" y="8"/>
                  <a:pt x="69" y="6"/>
                  <a:pt x="78" y="6"/>
                </a:cubicBezTo>
                <a:cubicBezTo>
                  <a:pt x="109" y="6"/>
                  <a:pt x="135" y="32"/>
                  <a:pt x="135" y="63"/>
                </a:cubicBezTo>
                <a:cubicBezTo>
                  <a:pt x="135" y="69"/>
                  <a:pt x="134" y="75"/>
                  <a:pt x="132" y="80"/>
                </a:cubicBezTo>
                <a:cubicBezTo>
                  <a:pt x="132" y="82"/>
                  <a:pt x="133" y="84"/>
                  <a:pt x="134" y="84"/>
                </a:cubicBezTo>
                <a:cubicBezTo>
                  <a:pt x="136" y="85"/>
                  <a:pt x="138" y="84"/>
                  <a:pt x="138" y="82"/>
                </a:cubicBezTo>
                <a:cubicBezTo>
                  <a:pt x="140" y="76"/>
                  <a:pt x="141" y="70"/>
                  <a:pt x="141" y="63"/>
                </a:cubicBezTo>
                <a:cubicBezTo>
                  <a:pt x="141" y="28"/>
                  <a:pt x="113" y="0"/>
                  <a:pt x="78" y="0"/>
                </a:cubicBezTo>
                <a:cubicBezTo>
                  <a:pt x="68" y="0"/>
                  <a:pt x="59" y="2"/>
                  <a:pt x="51" y="6"/>
                </a:cubicBezTo>
                <a:close/>
                <a:moveTo>
                  <a:pt x="90" y="119"/>
                </a:moveTo>
                <a:cubicBezTo>
                  <a:pt x="88" y="119"/>
                  <a:pt x="87" y="120"/>
                  <a:pt x="87" y="122"/>
                </a:cubicBezTo>
                <a:cubicBezTo>
                  <a:pt x="87" y="157"/>
                  <a:pt x="87" y="157"/>
                  <a:pt x="87" y="157"/>
                </a:cubicBezTo>
                <a:cubicBezTo>
                  <a:pt x="87" y="159"/>
                  <a:pt x="88" y="160"/>
                  <a:pt x="90" y="160"/>
                </a:cubicBezTo>
                <a:cubicBezTo>
                  <a:pt x="144" y="160"/>
                  <a:pt x="144" y="160"/>
                  <a:pt x="144" y="160"/>
                </a:cubicBezTo>
                <a:cubicBezTo>
                  <a:pt x="146" y="160"/>
                  <a:pt x="147" y="159"/>
                  <a:pt x="147" y="157"/>
                </a:cubicBezTo>
                <a:cubicBezTo>
                  <a:pt x="147" y="122"/>
                  <a:pt x="147" y="122"/>
                  <a:pt x="147" y="122"/>
                </a:cubicBezTo>
                <a:cubicBezTo>
                  <a:pt x="147" y="120"/>
                  <a:pt x="146" y="119"/>
                  <a:pt x="144" y="119"/>
                </a:cubicBezTo>
                <a:cubicBezTo>
                  <a:pt x="137" y="119"/>
                  <a:pt x="137" y="119"/>
                  <a:pt x="137" y="119"/>
                </a:cubicBezTo>
                <a:cubicBezTo>
                  <a:pt x="137" y="108"/>
                  <a:pt x="137" y="108"/>
                  <a:pt x="137" y="108"/>
                </a:cubicBezTo>
                <a:cubicBezTo>
                  <a:pt x="137" y="97"/>
                  <a:pt x="128" y="88"/>
                  <a:pt x="117" y="88"/>
                </a:cubicBezTo>
                <a:cubicBezTo>
                  <a:pt x="106" y="88"/>
                  <a:pt x="97" y="97"/>
                  <a:pt x="97" y="108"/>
                </a:cubicBezTo>
                <a:cubicBezTo>
                  <a:pt x="97" y="110"/>
                  <a:pt x="98" y="111"/>
                  <a:pt x="100" y="111"/>
                </a:cubicBezTo>
                <a:cubicBezTo>
                  <a:pt x="101" y="111"/>
                  <a:pt x="103" y="110"/>
                  <a:pt x="103" y="108"/>
                </a:cubicBezTo>
                <a:cubicBezTo>
                  <a:pt x="103" y="100"/>
                  <a:pt x="109" y="94"/>
                  <a:pt x="117" y="94"/>
                </a:cubicBezTo>
                <a:cubicBezTo>
                  <a:pt x="125" y="94"/>
                  <a:pt x="131" y="100"/>
                  <a:pt x="131" y="108"/>
                </a:cubicBezTo>
                <a:cubicBezTo>
                  <a:pt x="131" y="119"/>
                  <a:pt x="131" y="119"/>
                  <a:pt x="131" y="119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90" y="119"/>
                  <a:pt x="90" y="119"/>
                  <a:pt x="90" y="119"/>
                </a:cubicBezTo>
                <a:close/>
                <a:moveTo>
                  <a:pt x="141" y="154"/>
                </a:moveTo>
                <a:cubicBezTo>
                  <a:pt x="93" y="154"/>
                  <a:pt x="93" y="154"/>
                  <a:pt x="93" y="154"/>
                </a:cubicBezTo>
                <a:cubicBezTo>
                  <a:pt x="93" y="125"/>
                  <a:pt x="93" y="125"/>
                  <a:pt x="93" y="125"/>
                </a:cubicBezTo>
                <a:cubicBezTo>
                  <a:pt x="141" y="125"/>
                  <a:pt x="141" y="125"/>
                  <a:pt x="141" y="125"/>
                </a:cubicBezTo>
                <a:cubicBezTo>
                  <a:pt x="141" y="154"/>
                  <a:pt x="141" y="154"/>
                  <a:pt x="141" y="1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7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Office 2013 - 2022 Theme">
  <a:themeElements>
    <a:clrScheme name="ShapeShift's Flower White">
      <a:dk1>
        <a:srgbClr val="232220"/>
      </a:dk1>
      <a:lt1>
        <a:srgbClr val="FFFFFF"/>
      </a:lt1>
      <a:dk2>
        <a:srgbClr val="232220"/>
      </a:dk2>
      <a:lt2>
        <a:srgbClr val="FBF2F2"/>
      </a:lt2>
      <a:accent1>
        <a:srgbClr val="8783D1"/>
      </a:accent1>
      <a:accent2>
        <a:srgbClr val="ADA3E5"/>
      </a:accent2>
      <a:accent3>
        <a:srgbClr val="AA9ABA"/>
      </a:accent3>
      <a:accent4>
        <a:srgbClr val="BFA4A4"/>
      </a:accent4>
      <a:accent5>
        <a:srgbClr val="D1ABAD"/>
      </a:accent5>
      <a:accent6>
        <a:srgbClr val="E3B9BC"/>
      </a:accent6>
      <a:hlink>
        <a:srgbClr val="5B9BD5"/>
      </a:hlink>
      <a:folHlink>
        <a:srgbClr val="70AD47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6706</TotalTime>
  <Words>791</Words>
  <Application>Microsoft Macintosh PowerPoint</Application>
  <PresentationFormat>Widescreen</PresentationFormat>
  <Paragraphs>219</Paragraphs>
  <Slides>34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Open Sans</vt:lpstr>
      <vt:lpstr>Open Sans SemiBold</vt:lpstr>
      <vt:lpstr>SF UI Display Thin</vt:lpstr>
      <vt:lpstr>Office 2013 - 2022 Theme</vt:lpstr>
      <vt:lpstr>OPINIONATED BY NECESSITY</vt:lpstr>
      <vt:lpstr>HELLO</vt:lpstr>
      <vt:lpstr>PowerPoint Presentation</vt:lpstr>
      <vt:lpstr>PowerPoint Presentation</vt:lpstr>
      <vt:lpstr>THE MYCONTOSO PROJECT</vt:lpstr>
      <vt:lpstr>Inspired by true events</vt:lpstr>
      <vt:lpstr>THE BRIEF</vt:lpstr>
      <vt:lpstr>FLAGSHIP FEATURES</vt:lpstr>
      <vt:lpstr>USER PROFILES</vt:lpstr>
      <vt:lpstr>ACCREDITATIONS</vt:lpstr>
      <vt:lpstr>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SPRINT 1 OBSERVATIONS</vt:lpstr>
      <vt:lpstr>PowerPoint Presentation</vt:lpstr>
      <vt:lpstr>SPRINT 2 OBSERVATIONS</vt:lpstr>
      <vt:lpstr>PowerPoint Presentation</vt:lpstr>
      <vt:lpstr>SPRINT 3 OBSERVATIONS</vt:lpstr>
      <vt:lpstr>PowerPoint Presentation</vt:lpstr>
      <vt:lpstr>TREAT MESSAGING AS A CODE SMELL</vt:lpstr>
      <vt:lpstr>TREAT MVVM AS A PATTERN, NOT AN ARCHITECTURE</vt:lpstr>
      <vt:lpstr>SEPARATE UI LOGIC FROM UI BEHAVIOUR</vt:lpstr>
      <vt:lpstr>UNDERSTAND WHAT “MODEL” MEANS</vt:lpstr>
      <vt:lpstr>ENFORCE DEPENDENCY FLOW</vt:lpstr>
      <vt:lpstr>BE INTENTIONAL ABOUT DI LIFETIMES</vt:lpstr>
      <vt:lpstr>MODULARISE EARLY</vt:lpstr>
      <vt:lpstr>USE AN OPINIONATED MODULE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AB OUT</dc:title>
  <dc:creator>Microsoft Office User</dc:creator>
  <cp:lastModifiedBy>Goldman, Matt</cp:lastModifiedBy>
  <cp:revision>272</cp:revision>
  <cp:lastPrinted>2017-06-21T03:32:11Z</cp:lastPrinted>
  <dcterms:created xsi:type="dcterms:W3CDTF">2017-06-14T02:44:42Z</dcterms:created>
  <dcterms:modified xsi:type="dcterms:W3CDTF">2026-02-06T10:54:48Z</dcterms:modified>
</cp:coreProperties>
</file>